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17" r:id="rId2"/>
    <p:sldId id="318" r:id="rId3"/>
    <p:sldId id="324" r:id="rId4"/>
    <p:sldId id="319" r:id="rId5"/>
    <p:sldId id="320" r:id="rId6"/>
    <p:sldId id="321" r:id="rId7"/>
    <p:sldId id="271" r:id="rId8"/>
    <p:sldId id="322" r:id="rId9"/>
    <p:sldId id="325" r:id="rId10"/>
    <p:sldId id="326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6327" autoAdjust="0"/>
  </p:normalViewPr>
  <p:slideViewPr>
    <p:cSldViewPr snapToGrid="0">
      <p:cViewPr varScale="1">
        <p:scale>
          <a:sx n="164" d="100"/>
          <a:sy n="164" d="100"/>
        </p:scale>
        <p:origin x="536" y="176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of a university science and engineering&#10;&#10;Description automatically generated">
            <a:extLst>
              <a:ext uri="{FF2B5EF4-FFF2-40B4-BE49-F238E27FC236}">
                <a16:creationId xmlns:a16="http://schemas.microsoft.com/office/drawing/2014/main" id="{DFC657E6-E0A7-334B-8B72-B652AB6EE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 working at computers&#10;&#10;Description automatically generated">
            <a:extLst>
              <a:ext uri="{FF2B5EF4-FFF2-40B4-BE49-F238E27FC236}">
                <a16:creationId xmlns:a16="http://schemas.microsoft.com/office/drawing/2014/main" id="{63775DC1-D9FA-540B-FC3B-4A102C4A5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5085149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238064" cy="571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at computers&#10;&#10;Description automatically generated">
            <a:extLst>
              <a:ext uri="{FF2B5EF4-FFF2-40B4-BE49-F238E27FC236}">
                <a16:creationId xmlns:a16="http://schemas.microsoft.com/office/drawing/2014/main" id="{8A141CF7-E362-71CC-A661-BA373431D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0" y="1142999"/>
            <a:ext cx="5261695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235" y="4572000"/>
            <a:ext cx="6522187" cy="571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D3684-5889-9BAD-90E8-F89F7F8D3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1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785998" y="4694695"/>
            <a:ext cx="1358002" cy="35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1A1-8F11-12D3-8E2D-7513CCA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4836721" cy="3142282"/>
          </a:xfrm>
        </p:spPr>
        <p:txBody>
          <a:bodyPr anchor="ctr"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0A2E-8830-3223-AA93-702BDA53C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5170309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2033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2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4F3B47-17B5-A716-5830-D3F2CCCD5B0B}"/>
              </a:ext>
            </a:extLst>
          </p:cNvPr>
          <p:cNvSpPr txBox="1"/>
          <p:nvPr/>
        </p:nvSpPr>
        <p:spPr>
          <a:xfrm>
            <a:off x="293860" y="4542423"/>
            <a:ext cx="493681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tabLst>
                <a:tab pos="568325" algn="l"/>
              </a:tabLst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and/or Logo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84563" y="1634407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</p:spTree>
    <p:extLst>
      <p:ext uri="{BB962C8B-B14F-4D97-AF65-F5344CB8AC3E}">
        <p14:creationId xmlns:p14="http://schemas.microsoft.com/office/powerpoint/2010/main" val="22697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41C55-A695-6695-9CDC-E4EFE99D0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18FFF-6630-E67A-6714-F245812B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7764651" y="4672739"/>
            <a:ext cx="1379349" cy="470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5B2-678F-B9F2-65FC-468CC2E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21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9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84563" y="1634407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482E9-B9EF-8081-CFCF-CE734D834D44}"/>
              </a:ext>
            </a:extLst>
          </p:cNvPr>
          <p:cNvSpPr txBox="1"/>
          <p:nvPr/>
        </p:nvSpPr>
        <p:spPr>
          <a:xfrm>
            <a:off x="293861" y="4301824"/>
            <a:ext cx="5742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tabLst>
                <a:tab pos="568325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Speaker Name and/or Logo Here</a:t>
            </a:r>
          </a:p>
        </p:txBody>
      </p:sp>
    </p:spTree>
    <p:extLst>
      <p:ext uri="{BB962C8B-B14F-4D97-AF65-F5344CB8AC3E}">
        <p14:creationId xmlns:p14="http://schemas.microsoft.com/office/powerpoint/2010/main" val="4205686066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DF4B38"/>
      </a:accent1>
      <a:accent2>
        <a:srgbClr val="415CC7"/>
      </a:accent2>
      <a:accent3>
        <a:srgbClr val="FFFFFF"/>
      </a:accent3>
      <a:accent4>
        <a:srgbClr val="000000"/>
      </a:accent4>
      <a:accent5>
        <a:srgbClr val="E3E6E6"/>
      </a:accent5>
      <a:accent6>
        <a:srgbClr val="DF4B38"/>
      </a:accent6>
      <a:hlink>
        <a:srgbClr val="415CC7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118</Words>
  <Application>Microsoft Macintosh PowerPoint</Application>
  <PresentationFormat>On-screen Show 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 </vt:lpstr>
      <vt:lpstr>Thank You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Kelly Williams</cp:lastModifiedBy>
  <cp:revision>34</cp:revision>
  <dcterms:created xsi:type="dcterms:W3CDTF">2016-12-02T02:04:47Z</dcterms:created>
  <dcterms:modified xsi:type="dcterms:W3CDTF">2024-01-02T17:48:06Z</dcterms:modified>
</cp:coreProperties>
</file>