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01" r:id="rId2"/>
    <p:sldId id="302" r:id="rId3"/>
    <p:sldId id="268" r:id="rId4"/>
    <p:sldId id="269" r:id="rId5"/>
    <p:sldId id="272" r:id="rId6"/>
    <p:sldId id="273" r:id="rId7"/>
    <p:sldId id="303" r:id="rId8"/>
    <p:sldId id="271" r:id="rId9"/>
    <p:sldId id="274" r:id="rId10"/>
    <p:sldId id="265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/>
    <p:restoredTop sz="50000" autoAdjust="0"/>
  </p:normalViewPr>
  <p:slideViewPr>
    <p:cSldViewPr snapToGrid="0">
      <p:cViewPr varScale="1">
        <p:scale>
          <a:sx n="165" d="100"/>
          <a:sy n="165" d="100"/>
        </p:scale>
        <p:origin x="208" y="184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BE9DED-9C28-9240-9D4D-C8F907F4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CE1798CB-C876-664D-9785-0877F273378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6528-3F1D-9347-A9CE-F568361E2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1E02B5-9053-7C46-8FA1-37A13511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BE9DED-9C28-9240-9D4D-C8F907F4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CE1798CB-C876-664D-9785-0877F2733788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6528-3F1D-9347-A9CE-F568361E2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1E02B5-9053-7C46-8FA1-37A13511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0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BE9DED-9C28-9240-9D4D-C8F907F4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CE1798CB-C876-664D-9785-0877F2733788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6528-3F1D-9347-A9CE-F568361E2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1E02B5-9053-7C46-8FA1-37A13511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0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77A475-D854-4D0B-8A7B-6C3C2F577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Guest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E0B302C-5430-C147-7911-C1982B498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9CD7F9-86AD-A695-DB24-301FEB1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2" y="1142999"/>
            <a:ext cx="393044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BE8F7A-7B75-D836-9187-EED5D0881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3783013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est Title Slide for QR C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AE2B95AB-2AF1-76DA-6676-C1F58EB29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68BB9F-9A54-440F-A708-32D6F9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2" y="1142999"/>
            <a:ext cx="393044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EB3256-F07C-A116-38D3-333F81738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3783013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FDE97F-B365-067E-474F-123B1262C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018B0-8F8B-F27E-BEF3-3EAEBFB45A2A}"/>
              </a:ext>
            </a:extLst>
          </p:cNvPr>
          <p:cNvSpPr/>
          <p:nvPr userDrawn="1"/>
        </p:nvSpPr>
        <p:spPr bwMode="auto">
          <a:xfrm>
            <a:off x="7749153" y="4587498"/>
            <a:ext cx="1394847" cy="5560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903788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979-5A91-DA74-D46B-8B469C0FC1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7823202" y="4717747"/>
            <a:ext cx="1320796" cy="312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98" r:id="rId2"/>
    <p:sldLayoutId id="2147485199" r:id="rId3"/>
    <p:sldLayoutId id="2147485186" r:id="rId4"/>
    <p:sldLayoutId id="2147485197" r:id="rId5"/>
    <p:sldLayoutId id="2147485190" r:id="rId6"/>
    <p:sldLayoutId id="2147485200" r:id="rId7"/>
    <p:sldLayoutId id="2147485188" r:id="rId8"/>
    <p:sldLayoutId id="2147485189" r:id="rId9"/>
    <p:sldLayoutId id="2147485192" r:id="rId10"/>
    <p:sldLayoutId id="21474851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EEB-96B2-ED97-D138-B61D0F37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37FFA-9FEA-FB1B-61CE-EF4ECD51D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5073444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BA64-0112-C784-FFBF-CB3748E4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</a:t>
            </a:r>
            <a:br>
              <a:rPr lang="en-US" dirty="0"/>
            </a:br>
            <a:r>
              <a:rPr lang="en-US" dirty="0"/>
              <a:t>(edit title)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E23E8-EF3F-E051-7AF4-EEBE6497E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5" y="4572000"/>
            <a:ext cx="4969535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5CBBAA-A759-6262-1AAD-74B2F207C022}"/>
              </a:ext>
            </a:extLst>
          </p:cNvPr>
          <p:cNvGrpSpPr/>
          <p:nvPr/>
        </p:nvGrpSpPr>
        <p:grpSpPr>
          <a:xfrm>
            <a:off x="5344197" y="1378413"/>
            <a:ext cx="2748636" cy="2748636"/>
            <a:chOff x="5034393" y="809821"/>
            <a:chExt cx="3252355" cy="3252355"/>
          </a:xfrm>
        </p:grpSpPr>
        <p:pic>
          <p:nvPicPr>
            <p:cNvPr id="3" name="Picture 2" descr="Qr code&#10;&#10;Description automatically generated">
              <a:extLst>
                <a:ext uri="{FF2B5EF4-FFF2-40B4-BE49-F238E27FC236}">
                  <a16:creationId xmlns:a16="http://schemas.microsoft.com/office/drawing/2014/main" id="{DF21E855-4BBD-004F-93B6-475802616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4393" y="809821"/>
              <a:ext cx="3252355" cy="32523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0892E1-4555-5966-A558-CFFF1ED8B561}"/>
                </a:ext>
              </a:extLst>
            </p:cNvPr>
            <p:cNvSpPr txBox="1"/>
            <p:nvPr/>
          </p:nvSpPr>
          <p:spPr>
            <a:xfrm>
              <a:off x="5818909" y="2256724"/>
              <a:ext cx="1818408" cy="386826"/>
            </a:xfrm>
            <a:prstGeom prst="rect">
              <a:avLst/>
            </a:prstGeom>
            <a:solidFill>
              <a:srgbClr val="FF00A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Placeholder</a:t>
              </a:r>
            </a:p>
          </p:txBody>
        </p:sp>
      </p:grp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0F57751-2894-6FE0-A871-2AA1DE5C0745}"/>
              </a:ext>
            </a:extLst>
          </p:cNvPr>
          <p:cNvSpPr/>
          <p:nvPr/>
        </p:nvSpPr>
        <p:spPr bwMode="auto">
          <a:xfrm>
            <a:off x="4680488" y="711416"/>
            <a:ext cx="4076054" cy="43158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n-lt"/>
              </a:rPr>
              <a:t>Please Sign In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2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5AB5A3-C897-3DE9-96FB-E0543AF7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F1CDD1-9C4B-9330-4536-324D58DE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7FD55-2BCE-96C9-A61C-6D32D5403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72872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70D47-72F4-CD89-3B17-C6242E2D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F57943-0285-AFF7-B741-24891CFF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94F9F-D816-87CB-FEA6-26EAB4D04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162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6B6C6-6862-45EA-F7C7-29C438244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38768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5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9A2B-485A-9795-594B-F197B1C4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81469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BA64-0112-C784-FFBF-CB3748E4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Forum Session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E23E8-EF3F-E051-7AF4-EEBE6497E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4751326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5CBBAA-A759-6262-1AAD-74B2F207C022}"/>
              </a:ext>
            </a:extLst>
          </p:cNvPr>
          <p:cNvGrpSpPr/>
          <p:nvPr/>
        </p:nvGrpSpPr>
        <p:grpSpPr>
          <a:xfrm>
            <a:off x="5344197" y="1378413"/>
            <a:ext cx="2748636" cy="2748636"/>
            <a:chOff x="5034393" y="809821"/>
            <a:chExt cx="3252355" cy="3252355"/>
          </a:xfrm>
        </p:grpSpPr>
        <p:pic>
          <p:nvPicPr>
            <p:cNvPr id="3" name="Picture 2" descr="Qr code&#10;&#10;Description automatically generated">
              <a:extLst>
                <a:ext uri="{FF2B5EF4-FFF2-40B4-BE49-F238E27FC236}">
                  <a16:creationId xmlns:a16="http://schemas.microsoft.com/office/drawing/2014/main" id="{DF21E855-4BBD-004F-93B6-475802616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4393" y="809821"/>
              <a:ext cx="3252355" cy="32523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0892E1-4555-5966-A558-CFFF1ED8B561}"/>
                </a:ext>
              </a:extLst>
            </p:cNvPr>
            <p:cNvSpPr txBox="1"/>
            <p:nvPr/>
          </p:nvSpPr>
          <p:spPr>
            <a:xfrm>
              <a:off x="5818909" y="2256724"/>
              <a:ext cx="1818408" cy="386826"/>
            </a:xfrm>
            <a:prstGeom prst="rect">
              <a:avLst/>
            </a:prstGeom>
            <a:solidFill>
              <a:srgbClr val="FF00A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Placeholder</a:t>
              </a:r>
            </a:p>
          </p:txBody>
        </p:sp>
      </p:grp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0F57751-2894-6FE0-A871-2AA1DE5C0745}"/>
              </a:ext>
            </a:extLst>
          </p:cNvPr>
          <p:cNvSpPr/>
          <p:nvPr/>
        </p:nvSpPr>
        <p:spPr bwMode="auto">
          <a:xfrm>
            <a:off x="4680488" y="711416"/>
            <a:ext cx="4076054" cy="43158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n-lt"/>
              </a:rPr>
              <a:t>Please Sign In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41076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49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005CB8"/>
      </a:accent1>
      <a:accent2>
        <a:srgbClr val="00A0AF"/>
      </a:accent2>
      <a:accent3>
        <a:srgbClr val="FFFFFF"/>
      </a:accent3>
      <a:accent4>
        <a:srgbClr val="000000"/>
      </a:accent4>
      <a:accent5>
        <a:srgbClr val="E3E6E6"/>
      </a:accent5>
      <a:accent6>
        <a:srgbClr val="00A0AF"/>
      </a:accent6>
      <a:hlink>
        <a:srgbClr val="00A0AF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86</Words>
  <Application>Microsoft Macintosh PowerPoint</Application>
  <PresentationFormat>On-screen Show (16:9)</PresentationFormat>
  <Paragraphs>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</vt:lpstr>
      <vt:lpstr>emergence</vt:lpstr>
      <vt:lpstr>Title slide for Plenary Sessions (edit title)</vt:lpstr>
      <vt:lpstr>Walk-in slide for Forum Sessions 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32</cp:revision>
  <dcterms:created xsi:type="dcterms:W3CDTF">2016-12-02T02:04:47Z</dcterms:created>
  <dcterms:modified xsi:type="dcterms:W3CDTF">2023-01-30T22:58:52Z</dcterms:modified>
</cp:coreProperties>
</file>