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2" r:id="rId3"/>
    <p:sldId id="268" r:id="rId4"/>
    <p:sldId id="270" r:id="rId5"/>
    <p:sldId id="271" r:id="rId6"/>
    <p:sldId id="303" r:id="rId7"/>
    <p:sldId id="272" r:id="rId8"/>
    <p:sldId id="274" r:id="rId9"/>
    <p:sldId id="265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/>
    <p:restoredTop sz="50000" autoAdjust="0"/>
  </p:normalViewPr>
  <p:slideViewPr>
    <p:cSldViewPr snapToGrid="0">
      <p:cViewPr varScale="1">
        <p:scale>
          <a:sx n="165" d="100"/>
          <a:sy n="165" d="100"/>
        </p:scale>
        <p:origin x="200" y="184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mpact disk, screenshot&#10;&#10;Description automatically generated">
            <a:extLst>
              <a:ext uri="{FF2B5EF4-FFF2-40B4-BE49-F238E27FC236}">
                <a16:creationId xmlns:a16="http://schemas.microsoft.com/office/drawing/2014/main" id="{A5A7BBF0-3DAA-BA90-E46C-387C66836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Gues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2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77EFB4-E49B-B516-057A-DDF0F35D4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est Title Slide for Q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0D89A46-E16D-5430-233F-E534BA118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2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BA9DD-50BF-1961-B9BA-7915D07A1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BB784-B9F3-570B-800F-EED00048009A}"/>
              </a:ext>
            </a:extLst>
          </p:cNvPr>
          <p:cNvSpPr/>
          <p:nvPr userDrawn="1"/>
        </p:nvSpPr>
        <p:spPr bwMode="auto">
          <a:xfrm>
            <a:off x="7741403" y="4633993"/>
            <a:ext cx="1402597" cy="509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1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823202" y="4717747"/>
            <a:ext cx="1320796" cy="312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90" r:id="rId6"/>
    <p:sldLayoutId id="2147485200" r:id="rId7"/>
    <p:sldLayoutId id="2147485188" r:id="rId8"/>
    <p:sldLayoutId id="2147485189" r:id="rId9"/>
    <p:sldLayoutId id="2147485192" r:id="rId10"/>
    <p:sldLayoutId id="21474851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EEB-96B2-ED97-D138-B61D0F37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7FFA-9FEA-FB1B-61CE-EF4ECD51D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511630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BA64-0112-C784-FFBF-CB3748E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</a:t>
            </a:r>
            <a:br>
              <a:rPr lang="en-US" dirty="0"/>
            </a:br>
            <a:r>
              <a:rPr lang="en-US" dirty="0"/>
              <a:t>(edit title)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23E8-EF3F-E051-7AF4-EEBE6497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496132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5CBBAA-A759-6262-1AAD-74B2F207C022}"/>
              </a:ext>
            </a:extLst>
          </p:cNvPr>
          <p:cNvGrpSpPr/>
          <p:nvPr/>
        </p:nvGrpSpPr>
        <p:grpSpPr>
          <a:xfrm>
            <a:off x="5344197" y="1378413"/>
            <a:ext cx="2748636" cy="2748636"/>
            <a:chOff x="5034393" y="809821"/>
            <a:chExt cx="3252355" cy="3252355"/>
          </a:xfrm>
        </p:grpSpPr>
        <p:pic>
          <p:nvPicPr>
            <p:cNvPr id="3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DF21E855-4BBD-004F-93B6-475802616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393" y="809821"/>
              <a:ext cx="3252355" cy="32523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892E1-4555-5966-A558-CFFF1ED8B561}"/>
                </a:ext>
              </a:extLst>
            </p:cNvPr>
            <p:cNvSpPr txBox="1"/>
            <p:nvPr/>
          </p:nvSpPr>
          <p:spPr>
            <a:xfrm>
              <a:off x="5818909" y="2256724"/>
              <a:ext cx="1818408" cy="386826"/>
            </a:xfrm>
            <a:prstGeom prst="rect">
              <a:avLst/>
            </a:prstGeom>
            <a:solidFill>
              <a:srgbClr val="FF00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Placeholder</a:t>
              </a:r>
            </a:p>
          </p:txBody>
        </p:sp>
      </p:grp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0F57751-2894-6FE0-A871-2AA1DE5C0745}"/>
              </a:ext>
            </a:extLst>
          </p:cNvPr>
          <p:cNvSpPr/>
          <p:nvPr/>
        </p:nvSpPr>
        <p:spPr bwMode="auto">
          <a:xfrm>
            <a:off x="4680488" y="711416"/>
            <a:ext cx="4076054" cy="4315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Please Sign In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2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6EE97-C4E5-934F-9739-8AFA127E9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A29CF-1D8D-63DC-4EFC-74112A01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8D357-48C3-6532-0F28-62830DB81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6052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BAE994-4FDC-6E1F-0B82-8110C1DB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E4B870-5A2B-D3CE-DEE8-553AE54E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2223A-E243-F686-1DE8-94BB267E9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56218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545BD-27E9-AC0E-E1D0-4E3620D52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7712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8194-2BF6-77CB-973C-E8010146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17165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BA64-0112-C784-FFBF-CB3748E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23E8-EF3F-E051-7AF4-EEBE6497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596871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5CBBAA-A759-6262-1AAD-74B2F207C022}"/>
              </a:ext>
            </a:extLst>
          </p:cNvPr>
          <p:cNvGrpSpPr/>
          <p:nvPr/>
        </p:nvGrpSpPr>
        <p:grpSpPr>
          <a:xfrm>
            <a:off x="5344197" y="1378413"/>
            <a:ext cx="2748636" cy="2748636"/>
            <a:chOff x="5034393" y="809821"/>
            <a:chExt cx="3252355" cy="3252355"/>
          </a:xfrm>
        </p:grpSpPr>
        <p:pic>
          <p:nvPicPr>
            <p:cNvPr id="3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DF21E855-4BBD-004F-93B6-475802616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393" y="809821"/>
              <a:ext cx="3252355" cy="32523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892E1-4555-5966-A558-CFFF1ED8B561}"/>
                </a:ext>
              </a:extLst>
            </p:cNvPr>
            <p:cNvSpPr txBox="1"/>
            <p:nvPr/>
          </p:nvSpPr>
          <p:spPr>
            <a:xfrm>
              <a:off x="5818909" y="2256724"/>
              <a:ext cx="1818408" cy="386826"/>
            </a:xfrm>
            <a:prstGeom prst="rect">
              <a:avLst/>
            </a:prstGeom>
            <a:solidFill>
              <a:srgbClr val="FF00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Placeholder</a:t>
              </a:r>
            </a:p>
          </p:txBody>
        </p:sp>
      </p:grp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0F57751-2894-6FE0-A871-2AA1DE5C0745}"/>
              </a:ext>
            </a:extLst>
          </p:cNvPr>
          <p:cNvSpPr/>
          <p:nvPr/>
        </p:nvSpPr>
        <p:spPr bwMode="auto">
          <a:xfrm>
            <a:off x="4680488" y="711416"/>
            <a:ext cx="4076054" cy="4315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Please Sign In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39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863399"/>
      </a:accent1>
      <a:accent2>
        <a:srgbClr val="FF671D"/>
      </a:accent2>
      <a:accent3>
        <a:srgbClr val="FFFFFF"/>
      </a:accent3>
      <a:accent4>
        <a:srgbClr val="000000"/>
      </a:accent4>
      <a:accent5>
        <a:srgbClr val="E3E6E6"/>
      </a:accent5>
      <a:accent6>
        <a:srgbClr val="FF671D"/>
      </a:accent6>
      <a:hlink>
        <a:srgbClr val="863399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86</Words>
  <Application>Microsoft Macintosh PowerPoint</Application>
  <PresentationFormat>On-screen Show (16:9)</PresentationFormat>
  <Paragraphs>25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</vt:lpstr>
      <vt:lpstr>emergence</vt:lpstr>
      <vt:lpstr>Title slide for Plenary Sessions (edit title)</vt:lpstr>
      <vt:lpstr>Walk-in slide for Forum Sessions  (edit title)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31</cp:revision>
  <dcterms:created xsi:type="dcterms:W3CDTF">2016-12-02T02:04:47Z</dcterms:created>
  <dcterms:modified xsi:type="dcterms:W3CDTF">2023-01-30T22:59:19Z</dcterms:modified>
</cp:coreProperties>
</file>