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301" r:id="rId2"/>
    <p:sldId id="302" r:id="rId3"/>
    <p:sldId id="268" r:id="rId4"/>
    <p:sldId id="269" r:id="rId5"/>
    <p:sldId id="270" r:id="rId6"/>
    <p:sldId id="271" r:id="rId7"/>
    <p:sldId id="303" r:id="rId8"/>
    <p:sldId id="272" r:id="rId9"/>
    <p:sldId id="274" r:id="rId10"/>
    <p:sldId id="265" r:id="rId1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ＭＳ Ｐゴシック" panose="020B060007020508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684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17"/>
    <p:restoredTop sz="50000" autoAdjust="0"/>
  </p:normalViewPr>
  <p:slideViewPr>
    <p:cSldViewPr snapToGrid="0">
      <p:cViewPr varScale="1">
        <p:scale>
          <a:sx n="168" d="100"/>
          <a:sy n="168" d="100"/>
        </p:scale>
        <p:origin x="216" y="240"/>
      </p:cViewPr>
      <p:guideLst>
        <p:guide orient="horz" pos="684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9" d="100"/>
          <a:sy n="129" d="100"/>
        </p:scale>
        <p:origin x="3624" y="192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8B52F-8353-534E-8872-A4EF893F2E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7EFD4D7-EDA6-DE42-A2C1-2379B81242C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7A05017-D370-2241-BB73-09A0F89713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F407B50-5114-B74F-B35F-F297EC38127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DE2B2-77FF-154D-8D99-D9C8E07B4F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5F2D64F-4E7B-BB4A-BDAD-A9460EA458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9BC007B-EF17-6547-93FB-0876C665E7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03B0364-9018-0642-A28E-D27C7A0679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EED3D788-D435-844F-AFC6-D5E9EE32CFA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003F6D54-374D-2546-900B-10BF3DB9E46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FE21415D-CE53-BD45-8B46-7E2AC264D1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A16DDC-0FF5-AE42-AA1E-805544F9B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72" charset="0"/>
        <a:ea typeface="ＭＳ Ｐゴシック" panose="020B0600070205080204" pitchFamily="34" charset="-128"/>
        <a:cs typeface="ＭＳ Ｐゴシック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BE9DED-9C28-9240-9D4D-C8F907F4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CE1798CB-C876-664D-9785-0877F2733788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6528-3F1D-9347-A9CE-F568361E2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1E02B5-9053-7C46-8FA1-37A13511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BE9DED-9C28-9240-9D4D-C8F907F4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CE1798CB-C876-664D-9785-0877F2733788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6528-3F1D-9347-A9CE-F568361E2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1E02B5-9053-7C46-8FA1-37A13511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0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6FBE9DED-9C28-9240-9D4D-C8F907F4EC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CE1798CB-C876-664D-9785-0877F2733788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E066528-3F1D-9347-A9CE-F568361E27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31E02B5-9053-7C46-8FA1-37A135114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08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EDC24C22-37F2-AD46-9CED-E4180F65EF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fld id="{B9E12128-8E25-9C42-A730-DA26158E7957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71CB847A-927B-604F-810E-EFAF633F21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580F59E-7901-6B4B-98D4-E1629D3724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in a building&#10;&#10;Description automatically generated">
            <a:extLst>
              <a:ext uri="{FF2B5EF4-FFF2-40B4-BE49-F238E27FC236}">
                <a16:creationId xmlns:a16="http://schemas.microsoft.com/office/drawing/2014/main" id="{C20F545B-06AC-DF18-9CAA-3AAEDA066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" y="0"/>
            <a:ext cx="91338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5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50457541-4151-6943-B36E-7EDBD0CE5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5115"/>
            <a:ext cx="5111750" cy="3723085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20750"/>
            <a:ext cx="3009900" cy="3790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75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D0257FB-55EE-AB44-8E80-26E60BE9D4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25966-293C-B74E-AFEB-74D10C568BD5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6223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64856B11-E471-5D40-A72E-351A9888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50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969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>
                <a:effectLst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DD2A9B8-AED6-3A42-A264-F475AA10E7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FA67-4FC2-BA43-94E4-9045CDE37F68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00108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Guest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brochure&#10;&#10;Description automatically generated">
            <a:extLst>
              <a:ext uri="{FF2B5EF4-FFF2-40B4-BE49-F238E27FC236}">
                <a16:creationId xmlns:a16="http://schemas.microsoft.com/office/drawing/2014/main" id="{9B42E5F4-F3DF-7ECB-5707-E91CAD96BB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" y="0"/>
            <a:ext cx="9133853" cy="51435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39CD7F9-86AD-A695-DB24-301FEB17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2" y="1142999"/>
            <a:ext cx="393044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BE8F7A-7B75-D836-9187-EED5D08819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3783013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674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uest Title Slide for Q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F68BB9F-9A54-440F-A708-32D6F96F6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82" y="1142999"/>
            <a:ext cx="3930444" cy="284644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CEB3256-F07C-A116-38D3-333F817384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3783013" cy="71529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red and white cover&#10;&#10;Description automatically generated">
            <a:extLst>
              <a:ext uri="{FF2B5EF4-FFF2-40B4-BE49-F238E27FC236}">
                <a16:creationId xmlns:a16="http://schemas.microsoft.com/office/drawing/2014/main" id="{2611EC21-3512-02B4-07F3-0E4643F90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3" y="0"/>
            <a:ext cx="91338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9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F5187C-8C42-48B0-8D57-0AE6D18B61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62940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73946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8E6DAB7A-0606-4049-A543-203F48D4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68680"/>
            <a:ext cx="8534400" cy="374269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755128D-DA19-084A-90E0-406C784994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8C89A-D1D1-E14F-8118-1C8C9FCFF9B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862004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5E69A4-99A5-F644-B1CF-437A827AF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A4355-40B6-974E-AFE5-F4CCDFD25EE4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440399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291614AD-DA83-2948-AA7F-F5A108A46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022658-12FB-A037-9042-5AAA0F8174AB}"/>
              </a:ext>
            </a:extLst>
          </p:cNvPr>
          <p:cNvSpPr/>
          <p:nvPr userDrawn="1"/>
        </p:nvSpPr>
        <p:spPr bwMode="auto">
          <a:xfrm>
            <a:off x="7710407" y="4579749"/>
            <a:ext cx="1433593" cy="5637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7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>
            <a:extLst>
              <a:ext uri="{FF2B5EF4-FFF2-40B4-BE49-F238E27FC236}">
                <a16:creationId xmlns:a16="http://schemas.microsoft.com/office/drawing/2014/main" id="{816EF9B1-8819-ED4B-A044-676A66E5C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8680"/>
            <a:ext cx="4267200" cy="369316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67E644E-494D-6247-8519-33A69C3981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4B4-08D5-B348-AB9A-8859E4CD834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406850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>
            <a:extLst>
              <a:ext uri="{FF2B5EF4-FFF2-40B4-BE49-F238E27FC236}">
                <a16:creationId xmlns:a16="http://schemas.microsoft.com/office/drawing/2014/main" id="{CC84D92E-1C77-0E49-9BF0-B34C7671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39800"/>
            <a:ext cx="4268788" cy="6913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3400"/>
            <a:ext cx="4268788" cy="279122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685214" cy="69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5D0950D-A17C-0948-B50D-D0B0808DA4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57FE7-5589-C543-8316-3AA05E88875F}" type="slidenum">
              <a:rPr lang="en-US" altLang="en-US"/>
              <a:pPr>
                <a:defRPr/>
              </a:pPr>
              <a:t>‹#›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296411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>
            <a:extLst>
              <a:ext uri="{FF2B5EF4-FFF2-40B4-BE49-F238E27FC236}">
                <a16:creationId xmlns:a16="http://schemas.microsoft.com/office/drawing/2014/main" id="{FDE5EC91-2039-544D-B093-9CCEED358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-6350"/>
            <a:ext cx="8534400" cy="7032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08D3D3D2-D10E-324A-86FE-6AF48202D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69950"/>
            <a:ext cx="85344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04BF384E-BADC-A94B-AA68-B542C0D23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06413" y="869950"/>
            <a:ext cx="184150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32FD8793-9C24-DF46-8AA6-07E5888546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903788"/>
            <a:ext cx="4572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6C8A3A2-AA2A-2344-AA3B-7446B0F9F0A4}" type="slidenum">
              <a:rPr lang="en-US" altLang="en-US" smtClean="0"/>
              <a:pPr>
                <a:defRPr/>
              </a:pPr>
              <a:t>‹#›</a:t>
            </a:fld>
            <a:endParaRPr lang="en-US" altLang="en-US" sz="1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D979-5A91-DA74-D46B-8B469C0FC1F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7823202" y="4717747"/>
            <a:ext cx="1320796" cy="3120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98" r:id="rId2"/>
    <p:sldLayoutId id="2147485199" r:id="rId3"/>
    <p:sldLayoutId id="2147485186" r:id="rId4"/>
    <p:sldLayoutId id="2147485197" r:id="rId5"/>
    <p:sldLayoutId id="2147485190" r:id="rId6"/>
    <p:sldLayoutId id="2147485200" r:id="rId7"/>
    <p:sldLayoutId id="2147485188" r:id="rId8"/>
    <p:sldLayoutId id="2147485189" r:id="rId9"/>
    <p:sldLayoutId id="2147485192" r:id="rId10"/>
    <p:sldLayoutId id="214748519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7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sz="20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–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" pitchFamily="2" charset="0"/>
        <a:buChar char="•"/>
        <a:defRPr sz="14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Times" pitchFamily="72" charset="0"/>
        <a:buChar char="•"/>
        <a:defRPr sz="1400">
          <a:solidFill>
            <a:schemeClr val="tx1"/>
          </a:solidFill>
          <a:latin typeface="+mn-lt"/>
          <a:ea typeface="ＭＳ Ｐゴシック" pitchFamily="7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0EEB-96B2-ED97-D138-B61D0F37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for Plenary Sessions (edit title)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37FFA-9FEA-FB1B-61CE-EF4ECD51D5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4511630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B27214A-2A44-CB4A-869A-E61793C3A4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pitchFamily="-106" charset="-128"/>
                <a:cs typeface="ＭＳ Ｐゴシック" pitchFamily="72" charset="-128"/>
              </a:rPr>
              <a:t>Research Buildings</a:t>
            </a:r>
          </a:p>
        </p:txBody>
      </p:sp>
      <p:sp>
        <p:nvSpPr>
          <p:cNvPr id="40962" name="Slide Number Placeholder 3">
            <a:extLst>
              <a:ext uri="{FF2B5EF4-FFF2-40B4-BE49-F238E27FC236}">
                <a16:creationId xmlns:a16="http://schemas.microsoft.com/office/drawing/2014/main" id="{3D9A43EF-5F04-CA46-B780-66228B892E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82866C7-481A-1D46-A2BD-717F0336BF0B}" type="slidenum">
              <a:rPr lang="en-US" altLang="en-US" sz="800" smtClean="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000" b="0">
              <a:solidFill>
                <a:schemeClr val="bg1"/>
              </a:solidFill>
            </a:endParaRP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C77881D3-E95B-ED4B-925E-4DBCC266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57150"/>
            <a:ext cx="9372600" cy="5314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2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BA64-0112-C784-FFBF-CB3748E4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Walk-in slide for Forum Sessions </a:t>
            </a:r>
            <a:br>
              <a:rPr lang="en-US" dirty="0"/>
            </a:br>
            <a:r>
              <a:rPr lang="en-US" dirty="0"/>
              <a:t>(edit title)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E23E8-EF3F-E051-7AF4-EEBE6497E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4705359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0F57751-2894-6FE0-A871-2AA1DE5C0745}"/>
              </a:ext>
            </a:extLst>
          </p:cNvPr>
          <p:cNvSpPr/>
          <p:nvPr/>
        </p:nvSpPr>
        <p:spPr bwMode="auto">
          <a:xfrm>
            <a:off x="4680488" y="711416"/>
            <a:ext cx="4076054" cy="43158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n-lt"/>
              </a:rPr>
              <a:t>Please Sign In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CACEE2-9B94-5A82-FB85-C127C381301A}"/>
              </a:ext>
            </a:extLst>
          </p:cNvPr>
          <p:cNvGrpSpPr/>
          <p:nvPr/>
        </p:nvGrpSpPr>
        <p:grpSpPr>
          <a:xfrm>
            <a:off x="5344197" y="1378413"/>
            <a:ext cx="2748636" cy="2748636"/>
            <a:chOff x="5034393" y="809821"/>
            <a:chExt cx="3252355" cy="3252355"/>
          </a:xfrm>
        </p:grpSpPr>
        <p:pic>
          <p:nvPicPr>
            <p:cNvPr id="8" name="Picture 7" descr="Qr code&#10;&#10;Description automatically generated">
              <a:extLst>
                <a:ext uri="{FF2B5EF4-FFF2-40B4-BE49-F238E27FC236}">
                  <a16:creationId xmlns:a16="http://schemas.microsoft.com/office/drawing/2014/main" id="{6395FF8A-16CF-F79B-9EB4-E6246CC1E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4393" y="809821"/>
              <a:ext cx="3252355" cy="325235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ABF370-C307-40AC-1FDD-5260E078D2D5}"/>
                </a:ext>
              </a:extLst>
            </p:cNvPr>
            <p:cNvSpPr txBox="1"/>
            <p:nvPr/>
          </p:nvSpPr>
          <p:spPr>
            <a:xfrm>
              <a:off x="5818909" y="2256724"/>
              <a:ext cx="1818408" cy="386826"/>
            </a:xfrm>
            <a:prstGeom prst="rect">
              <a:avLst/>
            </a:prstGeom>
            <a:solidFill>
              <a:srgbClr val="FF00A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Placeholder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1220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D15E21-4E33-4F38-E978-D110D0657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DBC273-6919-6819-C964-B1B5F0213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0A318-8EDF-A90C-FDC8-5BF6C11772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3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82606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6761E0-841B-14CE-AEA4-D0B283C04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DF4FC8-E3B3-A9F5-61A1-FDD5689BA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87E94E-46F9-4DE5-DFAE-6BB7F9C3B3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4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55829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1A828D-CC7D-BC8A-6DD2-ABB19CE302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9A4355-40B6-974E-AFE5-F4CCDFD25EE4}" type="slidenum">
              <a:rPr lang="en-US" altLang="en-US" smtClean="0"/>
              <a:pPr>
                <a:defRPr/>
              </a:pPr>
              <a:t>5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1154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16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CA4849-9064-F70F-7ABC-FACDC34D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Take away 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two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Take away three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0AD197-8B45-D646-91F8-9C3F4C752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“Tradeline Three” Takeaways: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00D961-3CF2-CB50-2D0E-E844578AEE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28C89A-D1D1-E14F-8118-1C8C9FCFF9B4}" type="slidenum">
              <a:rPr lang="en-US" altLang="en-US" smtClean="0"/>
              <a:pPr>
                <a:defRPr/>
              </a:pPr>
              <a:t>7</a:t>
            </a:fld>
            <a:endParaRPr lang="en-US" altLang="en-US" sz="1000" b="0"/>
          </a:p>
        </p:txBody>
      </p:sp>
    </p:spTree>
    <p:extLst>
      <p:ext uri="{BB962C8B-B14F-4D97-AF65-F5344CB8AC3E}">
        <p14:creationId xmlns:p14="http://schemas.microsoft.com/office/powerpoint/2010/main" val="3409723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7DC3B-48B2-0A37-AF99-89E39E3D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52707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BA64-0112-C784-FFBF-CB3748E43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Forum Session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EE23E8-EF3F-E051-7AF4-EEBE6497E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356" y="4572000"/>
            <a:ext cx="4565875" cy="715296"/>
          </a:xfrm>
        </p:spPr>
        <p:txBody>
          <a:bodyPr/>
          <a:lstStyle/>
          <a:p>
            <a:r>
              <a:rPr lang="en-US" dirty="0"/>
              <a:t>Speaker Name (edit speaker name)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90F57751-2894-6FE0-A871-2AA1DE5C0745}"/>
              </a:ext>
            </a:extLst>
          </p:cNvPr>
          <p:cNvSpPr/>
          <p:nvPr/>
        </p:nvSpPr>
        <p:spPr bwMode="auto">
          <a:xfrm>
            <a:off x="4680488" y="711416"/>
            <a:ext cx="4076054" cy="431583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n-lt"/>
              </a:rPr>
              <a:t>Please Sign In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6ACCC4-89D3-52A5-5461-39A7863B664A}"/>
              </a:ext>
            </a:extLst>
          </p:cNvPr>
          <p:cNvGrpSpPr/>
          <p:nvPr/>
        </p:nvGrpSpPr>
        <p:grpSpPr>
          <a:xfrm>
            <a:off x="5344197" y="1378413"/>
            <a:ext cx="2748636" cy="2748636"/>
            <a:chOff x="5034393" y="809821"/>
            <a:chExt cx="3252355" cy="3252355"/>
          </a:xfrm>
        </p:grpSpPr>
        <p:pic>
          <p:nvPicPr>
            <p:cNvPr id="3" name="Picture 2" descr="Qr code&#10;&#10;Description automatically generated">
              <a:extLst>
                <a:ext uri="{FF2B5EF4-FFF2-40B4-BE49-F238E27FC236}">
                  <a16:creationId xmlns:a16="http://schemas.microsoft.com/office/drawing/2014/main" id="{5BB057DF-3513-D30A-C278-387795F67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4393" y="809821"/>
              <a:ext cx="3252355" cy="325235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E1DC55-A22C-DDB1-E0FC-9C89006188FF}"/>
                </a:ext>
              </a:extLst>
            </p:cNvPr>
            <p:cNvSpPr txBox="1"/>
            <p:nvPr/>
          </p:nvSpPr>
          <p:spPr>
            <a:xfrm>
              <a:off x="5818909" y="2256724"/>
              <a:ext cx="1818408" cy="386826"/>
            </a:xfrm>
            <a:prstGeom prst="rect">
              <a:avLst/>
            </a:prstGeom>
            <a:solidFill>
              <a:srgbClr val="FF00A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+mn-lt"/>
                </a:rPr>
                <a:t>Placeholder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341076"/>
      </p:ext>
    </p:extLst>
  </p:cSld>
  <p:clrMapOvr>
    <a:masterClrMapping/>
  </p:clrMapOvr>
</p:sld>
</file>

<file path=ppt/theme/theme1.xml><?xml version="1.0" encoding="utf-8"?>
<a:theme xmlns:a="http://schemas.openxmlformats.org/drawingml/2006/main" name="emergence">
  <a:themeElements>
    <a:clrScheme name="Custom 40">
      <a:dk1>
        <a:srgbClr val="000000"/>
      </a:dk1>
      <a:lt1>
        <a:srgbClr val="FFFFFF"/>
      </a:lt1>
      <a:dk2>
        <a:srgbClr val="000000"/>
      </a:dk2>
      <a:lt2>
        <a:srgbClr val="C1C4D9"/>
      </a:lt2>
      <a:accent1>
        <a:srgbClr val="DF4B38"/>
      </a:accent1>
      <a:accent2>
        <a:srgbClr val="4C5EAA"/>
      </a:accent2>
      <a:accent3>
        <a:srgbClr val="FFFFFF"/>
      </a:accent3>
      <a:accent4>
        <a:srgbClr val="000000"/>
      </a:accent4>
      <a:accent5>
        <a:srgbClr val="E3E6E6"/>
      </a:accent5>
      <a:accent6>
        <a:srgbClr val="DE4B39"/>
      </a:accent6>
      <a:hlink>
        <a:srgbClr val="415BC7"/>
      </a:hlink>
      <a:folHlink>
        <a:srgbClr val="0C2949"/>
      </a:folHlink>
    </a:clrScheme>
    <a:fontScheme name="emergen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72" charset="0"/>
          </a:defRPr>
        </a:defPPr>
      </a:lstStyle>
    </a:lnDef>
  </a:objectDefaults>
  <a:extraClrSchemeLst>
    <a:extraClrScheme>
      <a:clrScheme name="emergen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mergen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mergen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86</Words>
  <Application>Microsoft Macintosh PowerPoint</Application>
  <PresentationFormat>On-screen Show (16:9)</PresentationFormat>
  <Paragraphs>25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</vt:lpstr>
      <vt:lpstr>emergence</vt:lpstr>
      <vt:lpstr>Title slide for Plenary Sessions (edit title)</vt:lpstr>
      <vt:lpstr>Walk-in slide for Forum Sessions  (edit title)</vt:lpstr>
      <vt:lpstr>PowerPoint Presentation</vt:lpstr>
      <vt:lpstr>PowerPoint Presentation</vt:lpstr>
      <vt:lpstr>PowerPoint Presentation</vt:lpstr>
      <vt:lpstr>PowerPoint Presentation</vt:lpstr>
      <vt:lpstr>Our “Tradeline Three” Takeaways:</vt:lpstr>
      <vt:lpstr>Thank You.</vt:lpstr>
      <vt:lpstr>Thank You.  Forum Session Title</vt:lpstr>
      <vt:lpstr>Research Buildings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Andreosky</dc:creator>
  <cp:lastModifiedBy>Kelly Williams</cp:lastModifiedBy>
  <cp:revision>32</cp:revision>
  <dcterms:created xsi:type="dcterms:W3CDTF">2016-12-02T02:04:47Z</dcterms:created>
  <dcterms:modified xsi:type="dcterms:W3CDTF">2023-09-19T16:19:13Z</dcterms:modified>
</cp:coreProperties>
</file>