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322" r:id="rId2"/>
    <p:sldId id="326" r:id="rId3"/>
    <p:sldId id="317" r:id="rId4"/>
    <p:sldId id="318" r:id="rId5"/>
    <p:sldId id="319" r:id="rId6"/>
    <p:sldId id="320" r:id="rId7"/>
    <p:sldId id="271" r:id="rId8"/>
    <p:sldId id="324" r:id="rId9"/>
    <p:sldId id="327" r:id="rId10"/>
    <p:sldId id="265" r:id="rId1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684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0"/>
    <p:restoredTop sz="50000" autoAdjust="0"/>
  </p:normalViewPr>
  <p:slideViewPr>
    <p:cSldViewPr snapToGrid="0">
      <p:cViewPr varScale="1">
        <p:scale>
          <a:sx n="165" d="100"/>
          <a:sy n="165" d="100"/>
        </p:scale>
        <p:origin x="256" y="184"/>
      </p:cViewPr>
      <p:guideLst>
        <p:guide orient="horz" pos="68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9" d="100"/>
          <a:sy n="129" d="100"/>
        </p:scale>
        <p:origin x="3624" y="192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6C8B52F-8353-534E-8872-A4EF893F2E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7EFD4D7-EDA6-DE42-A2C1-2379B81242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7A05017-D370-2241-BB73-09A0F89713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F407B50-5114-B74F-B35F-F297EC38127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ADE2B2-77FF-154D-8D99-D9C8E07B4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5F2D64F-4E7B-BB4A-BDAD-A9460EA458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9BC007B-EF17-6547-93FB-0876C665E79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03B0364-9018-0642-A28E-D27C7A0679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EED3D788-D435-844F-AFC6-D5E9EE32CF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003F6D54-374D-2546-900B-10BF3DB9E4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FE21415D-CE53-BD45-8B46-7E2AC264D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A16DDC-0FF5-AE42-AA1E-805544F9B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EDC24C22-37F2-AD46-9CED-E4180F65E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fld id="{B9E12128-8E25-9C42-A730-DA26158E7957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1CB847A-927B-604F-810E-EFAF633F2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580F59E-7901-6B4B-98D4-E1629D372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several people working in a laboratory&#10;&#10;Description automatically generated">
            <a:extLst>
              <a:ext uri="{FF2B5EF4-FFF2-40B4-BE49-F238E27FC236}">
                <a16:creationId xmlns:a16="http://schemas.microsoft.com/office/drawing/2014/main" id="{8E802189-0DEF-70AE-3016-ED205C1660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5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50457541-4151-6943-B36E-7EDBD0CE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5115"/>
            <a:ext cx="5111750" cy="372308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20750"/>
            <a:ext cx="3009900" cy="3790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D0257FB-55EE-AB44-8E80-26E60BE9D4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5966-293C-B74E-AFEB-74D10C568BD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6223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4856B11-E471-5D40-A72E-351A98880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1550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969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DD2A9B8-AED6-3A42-A264-F475AA10E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FA67-4FC2-BA43-94E4-9045CDE37F68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001084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7F2F2AEA-7F9A-9849-9262-C0A83CC5B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774950" y="-1676400"/>
            <a:ext cx="3416300" cy="85090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9F7AB4-AE9C-6745-B4B5-FEB167DA4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6E99-9717-D443-AB80-49AFFADD407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945618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430182D3-7EDF-F346-A7EF-E6F20DB2D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60041" y="-1761490"/>
            <a:ext cx="3428999" cy="869188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AEAC4BF-C4C1-9C4F-9F51-383AEC46A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E224-EBDF-AA4E-A3CB-8B5A67F99C0C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518608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A5ED91-0397-1848-AAFD-66B3F36D8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68680"/>
            <a:ext cx="4267200" cy="3314700"/>
          </a:xfrm>
        </p:spPr>
        <p:txBody>
          <a:bodyPr/>
          <a:lstStyle>
            <a:lvl1pPr marL="171450" indent="-161925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314700"/>
          </a:xfrm>
        </p:spPr>
        <p:txBody>
          <a:bodyPr/>
          <a:lstStyle>
            <a:lvl1pPr marL="233363" indent="-223838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34B4995-21FB-BA4C-9708-37567BE1A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4118-DD60-1446-B9E7-DE16AE432D3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17844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orking in a laboratory&#10;&#10;Description automatically generated">
            <a:extLst>
              <a:ext uri="{FF2B5EF4-FFF2-40B4-BE49-F238E27FC236}">
                <a16:creationId xmlns:a16="http://schemas.microsoft.com/office/drawing/2014/main" id="{115D0273-21E0-DCFA-E1CF-2857FDA69B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39CD7F9-86AD-A695-DB24-301FEB17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63" y="1142999"/>
            <a:ext cx="3930444" cy="284644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3BE8F7A-7B75-D836-9187-EED5D08819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837" y="4572000"/>
            <a:ext cx="3783013" cy="71529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F68BB9F-9A54-440F-A708-32D6F96F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60" y="1142999"/>
            <a:ext cx="4831389" cy="284644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EB3256-F07C-A116-38D3-333F817384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235" y="4572000"/>
            <a:ext cx="6153353" cy="5715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9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903D25-DF36-6B03-9D12-D6784BA64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8654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73946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8680"/>
            <a:ext cx="8534400" cy="374269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5344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86200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16EF9B1-8819-ED4B-A044-676A66E5C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67E644E-494D-6247-8519-33A69C3981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4B4-08D5-B348-AB9A-8859E4CD834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06850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CC84D92E-1C77-0E49-9BF0-B34C76719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685214" cy="69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5D0950D-A17C-0948-B50D-D0B0808DA4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7FE7-5589-C543-8316-3AA05E88875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96411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291614AD-DA83-2948-AA7F-F5A108A46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5E69A4-99A5-F644-B1CF-437A827AF3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4355-40B6-974E-AFE5-F4CCDFD25EE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44039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604D9A7F-49D0-0F4F-9225-6686FD2E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CED2DAD-BF68-B346-B326-D69DE1A11A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C0F53-F683-AE46-A0B8-17E66E3B384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14926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>
            <a:extLst>
              <a:ext uri="{FF2B5EF4-FFF2-40B4-BE49-F238E27FC236}">
                <a16:creationId xmlns:a16="http://schemas.microsoft.com/office/drawing/2014/main" id="{FDE5EC91-2039-544D-B093-9CCEED358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534400" cy="703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08D3D3D2-D10E-324A-86FE-6AF48202D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69950"/>
            <a:ext cx="85344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04BF384E-BADC-A94B-AA68-B542C0D23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32FD8793-9C24-DF46-8AA6-07E5888546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903788"/>
            <a:ext cx="4572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C8A3A2-AA2A-2344-AA3B-7446B0F9F0A4}" type="slidenum">
              <a:rPr lang="en-US" altLang="en-US" smtClean="0"/>
              <a:pPr>
                <a:defRPr/>
              </a:pPr>
              <a:t>‹#›</a:t>
            </a:fld>
            <a:endParaRPr lang="en-US" alt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4D979-5A91-DA74-D46B-8B469C0FC1F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7823200" y="4717747"/>
            <a:ext cx="1320800" cy="3120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85" r:id="rId1"/>
    <p:sldLayoutId id="2147485198" r:id="rId2"/>
    <p:sldLayoutId id="2147485199" r:id="rId3"/>
    <p:sldLayoutId id="2147485186" r:id="rId4"/>
    <p:sldLayoutId id="214748519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  <p:sldLayoutId id="2147485194" r:id="rId12"/>
    <p:sldLayoutId id="2147485195" r:id="rId13"/>
    <p:sldLayoutId id="2147485196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2" charset="0"/>
        <a:buChar char="•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11A1-8F11-12D3-8E2D-7513CCAF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62" y="1142999"/>
            <a:ext cx="4836721" cy="3142282"/>
          </a:xfrm>
        </p:spPr>
        <p:txBody>
          <a:bodyPr anchor="ctr"/>
          <a:lstStyle/>
          <a:p>
            <a:r>
              <a:rPr lang="en-US" dirty="0"/>
              <a:t>Title slide for Plenary Sessions (edit title)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40A2E-8830-3223-AA93-702BDA53CA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837" y="4572000"/>
            <a:ext cx="5170309" cy="571500"/>
          </a:xfrm>
        </p:spPr>
        <p:txBody>
          <a:bodyPr/>
          <a:lstStyle/>
          <a:p>
            <a:r>
              <a:rPr lang="en-US" dirty="0"/>
              <a:t>Speaker Name (edit speaker name)</a:t>
            </a:r>
          </a:p>
        </p:txBody>
      </p:sp>
    </p:spTree>
    <p:extLst>
      <p:ext uri="{BB962C8B-B14F-4D97-AF65-F5344CB8AC3E}">
        <p14:creationId xmlns:p14="http://schemas.microsoft.com/office/powerpoint/2010/main" val="203365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B27214A-2A44-CB4A-869A-E61793C3A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pitchFamily="-106" charset="-128"/>
                <a:cs typeface="ＭＳ Ｐゴシック" pitchFamily="72" charset="-128"/>
              </a:rPr>
              <a:t>Research Buildings</a:t>
            </a:r>
          </a:p>
        </p:txBody>
      </p:sp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3D9A43EF-5F04-CA46-B780-66228B892E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2866C7-481A-1D46-A2BD-717F0336BF0B}" type="slidenum">
              <a:rPr lang="en-US" altLang="en-US" sz="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000" b="0">
              <a:solidFill>
                <a:schemeClr val="bg1"/>
              </a:solidFill>
            </a:endParaRP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C77881D3-E95B-ED4B-925E-4DBCC2668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-57150"/>
            <a:ext cx="9372600" cy="5314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lab&#10;&#10;Description automatically generated">
            <a:extLst>
              <a:ext uri="{FF2B5EF4-FFF2-40B4-BE49-F238E27FC236}">
                <a16:creationId xmlns:a16="http://schemas.microsoft.com/office/drawing/2014/main" id="{BE93CFE9-5CC2-69AC-FF43-9C7DC336E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7AAD5D-5C4C-BDF4-7136-C90FAF391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61" y="1142999"/>
            <a:ext cx="4502864" cy="2846440"/>
          </a:xfrm>
        </p:spPr>
        <p:txBody>
          <a:bodyPr anchor="ctr"/>
          <a:lstStyle/>
          <a:p>
            <a:r>
              <a:rPr lang="en-US" dirty="0"/>
              <a:t>Walk-in slide for Forum Sessions (edit title)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B7CF7-F9CF-B84A-94F8-AF16304ED2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903788"/>
            <a:ext cx="457200" cy="166687"/>
          </a:xfrm>
        </p:spPr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2</a:t>
            </a:fld>
            <a:endParaRPr lang="en-US" altLang="en-US" sz="1000" b="0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12E260B7-0931-9D71-8DB9-2CC2696F7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09" y="389284"/>
            <a:ext cx="3074587" cy="30745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83AD07-6270-B403-8563-5883FDAC9727}"/>
              </a:ext>
            </a:extLst>
          </p:cNvPr>
          <p:cNvSpPr txBox="1"/>
          <p:nvPr/>
        </p:nvSpPr>
        <p:spPr>
          <a:xfrm>
            <a:off x="6284563" y="1634407"/>
            <a:ext cx="216201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Download your unique QR code from your session page on the Tradeline website.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22D0C-8045-FE41-1BD3-78AD18A3EDF8}"/>
              </a:ext>
            </a:extLst>
          </p:cNvPr>
          <p:cNvSpPr txBox="1"/>
          <p:nvPr/>
        </p:nvSpPr>
        <p:spPr>
          <a:xfrm>
            <a:off x="5625885" y="3541363"/>
            <a:ext cx="328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Please Sign In with this QR Code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20E8A14-CA63-2711-7185-7B0C5AD6C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837" y="4572000"/>
            <a:ext cx="6138953" cy="571500"/>
          </a:xfrm>
        </p:spPr>
        <p:txBody>
          <a:bodyPr/>
          <a:lstStyle/>
          <a:p>
            <a:r>
              <a:rPr lang="en-US" dirty="0"/>
              <a:t>Speaker Name (edit speaker name)</a:t>
            </a:r>
          </a:p>
        </p:txBody>
      </p:sp>
    </p:spTree>
    <p:extLst>
      <p:ext uri="{BB962C8B-B14F-4D97-AF65-F5344CB8AC3E}">
        <p14:creationId xmlns:p14="http://schemas.microsoft.com/office/powerpoint/2010/main" val="166378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580F05-D87D-E9E3-56DC-DB6D4FEE5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0D466D-934E-092D-0453-13E3FFB49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D64EE-1B41-D2DD-B097-4920274AB6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3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106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73731-63D8-A8F1-68E7-20209A83E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87CB1C-FF8C-F656-ACB3-904029876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68932-12BC-6209-3B5A-7DD16515B0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4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91258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AAA0BF-C13C-CF7E-4ED4-2DEAB8CFB4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5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08210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AAA0BF-C13C-CF7E-4ED4-2DEAB8CFB4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6</a:t>
            </a:fld>
            <a:endParaRPr lang="en-US" altLang="en-US" sz="1000" b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DF5DF7-AAE8-5971-8D17-582210F3442E}"/>
              </a:ext>
            </a:extLst>
          </p:cNvPr>
          <p:cNvSpPr/>
          <p:nvPr/>
        </p:nvSpPr>
        <p:spPr bwMode="auto">
          <a:xfrm>
            <a:off x="7787898" y="4688237"/>
            <a:ext cx="1356102" cy="3822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6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CA4849-9064-F70F-7ABC-FACDC34D2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Take away 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two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three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0AD197-8B45-D646-91F8-9C3F4C75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“Tradeline Three” Takeaways: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0D961-3CF2-CB50-2D0E-E844578AE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7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40972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9C5B2-678F-B9F2-65FC-468CC2EC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Thank You. </a:t>
            </a:r>
          </a:p>
        </p:txBody>
      </p:sp>
    </p:spTree>
    <p:extLst>
      <p:ext uri="{BB962C8B-B14F-4D97-AF65-F5344CB8AC3E}">
        <p14:creationId xmlns:p14="http://schemas.microsoft.com/office/powerpoint/2010/main" val="22192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lab&#10;&#10;Description automatically generated">
            <a:extLst>
              <a:ext uri="{FF2B5EF4-FFF2-40B4-BE49-F238E27FC236}">
                <a16:creationId xmlns:a16="http://schemas.microsoft.com/office/drawing/2014/main" id="{BE93CFE9-5CC2-69AC-FF43-9C7DC336E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7AAD5D-5C4C-BDF4-7136-C90FAF391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61" y="1142999"/>
            <a:ext cx="4502864" cy="2846440"/>
          </a:xfrm>
        </p:spPr>
        <p:txBody>
          <a:bodyPr anchor="ctr"/>
          <a:lstStyle/>
          <a:p>
            <a:r>
              <a:rPr lang="en-US" dirty="0"/>
              <a:t>Thank You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Forum Session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B7CF7-F9CF-B84A-94F8-AF16304ED2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903788"/>
            <a:ext cx="457200" cy="166687"/>
          </a:xfrm>
        </p:spPr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9</a:t>
            </a:fld>
            <a:endParaRPr lang="en-US" altLang="en-US" sz="1000" b="0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12E260B7-0931-9D71-8DB9-2CC2696F7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09" y="389284"/>
            <a:ext cx="3074587" cy="30745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83AD07-6270-B403-8563-5883FDAC9727}"/>
              </a:ext>
            </a:extLst>
          </p:cNvPr>
          <p:cNvSpPr txBox="1"/>
          <p:nvPr/>
        </p:nvSpPr>
        <p:spPr>
          <a:xfrm>
            <a:off x="6284563" y="1634407"/>
            <a:ext cx="216201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Download your unique QR code from your session page on the Tradeline website.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22D0C-8045-FE41-1BD3-78AD18A3EDF8}"/>
              </a:ext>
            </a:extLst>
          </p:cNvPr>
          <p:cNvSpPr txBox="1"/>
          <p:nvPr/>
        </p:nvSpPr>
        <p:spPr>
          <a:xfrm>
            <a:off x="5625885" y="3541363"/>
            <a:ext cx="328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Please Sign In with this QR Code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20E8A14-CA63-2711-7185-7B0C5AD6C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837" y="4572000"/>
            <a:ext cx="6138953" cy="571500"/>
          </a:xfrm>
        </p:spPr>
        <p:txBody>
          <a:bodyPr/>
          <a:lstStyle/>
          <a:p>
            <a:r>
              <a:rPr lang="en-US" dirty="0"/>
              <a:t>Speaker Name (edit speaker name)</a:t>
            </a:r>
          </a:p>
        </p:txBody>
      </p:sp>
    </p:spTree>
    <p:extLst>
      <p:ext uri="{BB962C8B-B14F-4D97-AF65-F5344CB8AC3E}">
        <p14:creationId xmlns:p14="http://schemas.microsoft.com/office/powerpoint/2010/main" val="2156713149"/>
      </p:ext>
    </p:extLst>
  </p:cSld>
  <p:clrMapOvr>
    <a:masterClrMapping/>
  </p:clrMapOvr>
</p:sld>
</file>

<file path=ppt/theme/theme1.xml><?xml version="1.0" encoding="utf-8"?>
<a:theme xmlns:a="http://schemas.openxmlformats.org/drawingml/2006/main" name="emergence">
  <a:themeElements>
    <a:clrScheme name="Custom 51">
      <a:dk1>
        <a:srgbClr val="000000"/>
      </a:dk1>
      <a:lt1>
        <a:srgbClr val="FFFFFF"/>
      </a:lt1>
      <a:dk2>
        <a:srgbClr val="000000"/>
      </a:dk2>
      <a:lt2>
        <a:srgbClr val="C1C4D9"/>
      </a:lt2>
      <a:accent1>
        <a:srgbClr val="005390"/>
      </a:accent1>
      <a:accent2>
        <a:srgbClr val="009D4F"/>
      </a:accent2>
      <a:accent3>
        <a:srgbClr val="FFFFFF"/>
      </a:accent3>
      <a:accent4>
        <a:srgbClr val="000000"/>
      </a:accent4>
      <a:accent5>
        <a:srgbClr val="E3E6E6"/>
      </a:accent5>
      <a:accent6>
        <a:srgbClr val="009D4F"/>
      </a:accent6>
      <a:hlink>
        <a:srgbClr val="0083C1"/>
      </a:hlink>
      <a:folHlink>
        <a:srgbClr val="0C2949"/>
      </a:folHlink>
    </a:clrScheme>
    <a:fontScheme name="emerg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lnDef>
  </a:objectDefaults>
  <a:extraClrSchemeLst>
    <a:extraClrScheme>
      <a:clrScheme name="emerg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118</Words>
  <Application>Microsoft Macintosh PowerPoint</Application>
  <PresentationFormat>On-screen Show (16:9)</PresentationFormat>
  <Paragraphs>25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</vt:lpstr>
      <vt:lpstr>emergence</vt:lpstr>
      <vt:lpstr>Title slide for Plenary Sessions (edit title)</vt:lpstr>
      <vt:lpstr>Walk-in slide for Forum Sessions (edit title)</vt:lpstr>
      <vt:lpstr>PowerPoint Presentation</vt:lpstr>
      <vt:lpstr>PowerPoint Presentation</vt:lpstr>
      <vt:lpstr>PowerPoint Presentation</vt:lpstr>
      <vt:lpstr>PowerPoint Presentation</vt:lpstr>
      <vt:lpstr>Our “Tradeline Three” Takeaways:</vt:lpstr>
      <vt:lpstr>Thank You. </vt:lpstr>
      <vt:lpstr>Thank You   Forum Session Title</vt:lpstr>
      <vt:lpstr>Research Buildings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Andreosky</dc:creator>
  <cp:lastModifiedBy>Michael Andreosky</cp:lastModifiedBy>
  <cp:revision>33</cp:revision>
  <dcterms:created xsi:type="dcterms:W3CDTF">2016-12-02T02:04:47Z</dcterms:created>
  <dcterms:modified xsi:type="dcterms:W3CDTF">2023-12-12T19:27:10Z</dcterms:modified>
</cp:coreProperties>
</file>