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17" r:id="rId2"/>
    <p:sldId id="326" r:id="rId3"/>
    <p:sldId id="318" r:id="rId4"/>
    <p:sldId id="319" r:id="rId5"/>
    <p:sldId id="320" r:id="rId6"/>
    <p:sldId id="321" r:id="rId7"/>
    <p:sldId id="271" r:id="rId8"/>
    <p:sldId id="323" r:id="rId9"/>
    <p:sldId id="327" r:id="rId10"/>
    <p:sldId id="322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/>
    <p:restoredTop sz="50000" autoAdjust="0"/>
  </p:normalViewPr>
  <p:slideViewPr>
    <p:cSldViewPr snapToGrid="0">
      <p:cViewPr varScale="1">
        <p:scale>
          <a:sx n="165" d="100"/>
          <a:sy n="165" d="100"/>
        </p:scale>
        <p:origin x="320" y="192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712EE01-62E3-2545-B509-03005FEA81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18AAFE3-CDE1-9778-8A8A-1973ECC14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9CD7F9-86AD-A695-DB24-301FEB1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2" y="1142999"/>
            <a:ext cx="5054413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BE8F7A-7B75-D836-9187-EED5D0881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5876914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E784311-38B3-8861-BD18-873E86C6A5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68BB9F-9A54-440F-A708-32D6F96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503117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EB3256-F07C-A116-38D3-333F81738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235" y="4572000"/>
            <a:ext cx="6575975" cy="5715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9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CDEB0A-41F8-73B6-1C70-858D2958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62940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903788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4D979-5A91-DA74-D46B-8B469C0FC1F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7786000" y="4694695"/>
            <a:ext cx="1357998" cy="35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98" r:id="rId2"/>
    <p:sldLayoutId id="2147485199" r:id="rId3"/>
    <p:sldLayoutId id="2147485186" r:id="rId4"/>
    <p:sldLayoutId id="214748519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  <p:sldLayoutId id="2147485194" r:id="rId12"/>
    <p:sldLayoutId id="2147485195" r:id="rId13"/>
    <p:sldLayoutId id="214748519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11A1-8F11-12D3-8E2D-7513CCAF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2" y="1142999"/>
            <a:ext cx="4836721" cy="3142282"/>
          </a:xfrm>
        </p:spPr>
        <p:txBody>
          <a:bodyPr anchor="ctr"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40A2E-8830-3223-AA93-702BDA53C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6138953" cy="571500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  <p:extLst>
      <p:ext uri="{BB962C8B-B14F-4D97-AF65-F5344CB8AC3E}">
        <p14:creationId xmlns:p14="http://schemas.microsoft.com/office/powerpoint/2010/main" val="20336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2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30320" y="1634407"/>
            <a:ext cx="213876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BFFB5E-E9C9-BECC-2C62-8291620AA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6138953" cy="571500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  <p:extLst>
      <p:ext uri="{BB962C8B-B14F-4D97-AF65-F5344CB8AC3E}">
        <p14:creationId xmlns:p14="http://schemas.microsoft.com/office/powerpoint/2010/main" val="16637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6B1E0E-E3C3-F8CB-6F53-BAC5BAA9A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FD7498-1B1D-926F-12F0-D9F52A7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8001C-FAC5-8930-F4B9-084AFCCA5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2496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85ACE-6FBF-113E-FC6A-18F2EF87C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64B6A2-BD57-6828-2597-4DD9F833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E9EB5-5C23-79AB-9459-812296277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7779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9A5DE-5706-6361-3FED-9E1D270B1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2360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A7AF7-9C45-634A-7F5A-DEFA3D5E6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2A71F7-EB8F-A3C2-9CC7-0E2909DB05EE}"/>
              </a:ext>
            </a:extLst>
          </p:cNvPr>
          <p:cNvSpPr/>
          <p:nvPr/>
        </p:nvSpPr>
        <p:spPr bwMode="auto">
          <a:xfrm>
            <a:off x="7811146" y="4672739"/>
            <a:ext cx="1332854" cy="4707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4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C5B2-678F-B9F2-65FC-468CC2EC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22192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Thank You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Forum Session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9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30320" y="1634407"/>
            <a:ext cx="213876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BFFB5E-E9C9-BECC-2C62-8291620AA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6138953" cy="571500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  <p:extLst>
      <p:ext uri="{BB962C8B-B14F-4D97-AF65-F5344CB8AC3E}">
        <p14:creationId xmlns:p14="http://schemas.microsoft.com/office/powerpoint/2010/main" val="3845273974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C1C4D9"/>
      </a:lt2>
      <a:accent1>
        <a:srgbClr val="863399"/>
      </a:accent1>
      <a:accent2>
        <a:srgbClr val="FF671D"/>
      </a:accent2>
      <a:accent3>
        <a:srgbClr val="FFFFFF"/>
      </a:accent3>
      <a:accent4>
        <a:srgbClr val="000000"/>
      </a:accent4>
      <a:accent5>
        <a:srgbClr val="E3E6E6"/>
      </a:accent5>
      <a:accent6>
        <a:srgbClr val="863399"/>
      </a:accent6>
      <a:hlink>
        <a:srgbClr val="EA6851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118</Words>
  <Application>Microsoft Macintosh PowerPoint</Application>
  <PresentationFormat>On-screen Show (16:9)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 </vt:lpstr>
      <vt:lpstr>Thank You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Michael Andreosky</cp:lastModifiedBy>
  <cp:revision>33</cp:revision>
  <dcterms:created xsi:type="dcterms:W3CDTF">2016-12-02T02:04:47Z</dcterms:created>
  <dcterms:modified xsi:type="dcterms:W3CDTF">2023-12-27T23:18:23Z</dcterms:modified>
</cp:coreProperties>
</file>