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317" r:id="rId2"/>
    <p:sldId id="326" r:id="rId3"/>
    <p:sldId id="318" r:id="rId4"/>
    <p:sldId id="319" r:id="rId5"/>
    <p:sldId id="320" r:id="rId6"/>
    <p:sldId id="321" r:id="rId7"/>
    <p:sldId id="271" r:id="rId8"/>
    <p:sldId id="323" r:id="rId9"/>
    <p:sldId id="327" r:id="rId10"/>
    <p:sldId id="322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1"/>
    <p:restoredTop sz="50000" autoAdjust="0"/>
  </p:normalViewPr>
  <p:slideViewPr>
    <p:cSldViewPr snapToGrid="0">
      <p:cViewPr varScale="1">
        <p:scale>
          <a:sx n="171" d="100"/>
          <a:sy n="171" d="100"/>
        </p:scale>
        <p:origin x="208" y="168"/>
      </p:cViewPr>
      <p:guideLst>
        <p:guide orient="horz" pos="68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9" d="100"/>
          <a:sy n="129" d="100"/>
        </p:scale>
        <p:origin x="3624" y="192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C8B52F-8353-534E-8872-A4EF893F2E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EFD4D7-EDA6-DE42-A2C1-2379B81242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7A05017-D370-2241-BB73-09A0F89713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407B50-5114-B74F-B35F-F297EC3812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DE2B2-77FF-154D-8D99-D9C8E07B4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F2D64F-4E7B-BB4A-BDAD-A9460EA458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BC007B-EF17-6547-93FB-0876C665E7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03B0364-9018-0642-A28E-D27C7A0679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ED3D788-D435-844F-AFC6-D5E9EE32CF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03F6D54-374D-2546-900B-10BF3DB9E4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FE21415D-CE53-BD45-8B46-7E2AC264D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A16DDC-0FF5-AE42-AA1E-805544F9B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DC24C22-37F2-AD46-9CED-E4180F65E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B9E12128-8E25-9C42-A730-DA26158E795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1CB847A-927B-604F-810E-EFAF633F2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580F59E-7901-6B4B-98D4-E1629D372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edical equipment&#10;&#10;Description automatically generated">
            <a:extLst>
              <a:ext uri="{FF2B5EF4-FFF2-40B4-BE49-F238E27FC236}">
                <a16:creationId xmlns:a16="http://schemas.microsoft.com/office/drawing/2014/main" id="{BD545759-D22E-3AF7-34F3-6DA35DEFD3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0457541-4151-6943-B36E-7EDBD0CE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115"/>
            <a:ext cx="5111750" cy="372308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20750"/>
            <a:ext cx="3009900" cy="379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D0257FB-55EE-AB44-8E80-26E60BE9D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5966-293C-B74E-AFEB-74D10C568BD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6223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4856B11-E471-5D40-A72E-351A9888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5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69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DD2A9B8-AED6-3A42-A264-F475AA10E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FA67-4FC2-BA43-94E4-9045CDE37F68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00108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7F2F2AEA-7F9A-9849-9262-C0A83CC5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74950" y="-1676400"/>
            <a:ext cx="3416300" cy="85090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9F7AB4-AE9C-6745-B4B5-FEB167DA4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6E99-9717-D443-AB80-49AFFADD407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94561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430182D3-7EDF-F346-A7EF-E6F20DB2D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60041" y="-1761490"/>
            <a:ext cx="3428999" cy="86918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AEAC4BF-C4C1-9C4F-9F51-383AEC46A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E224-EBDF-AA4E-A3CB-8B5A67F99C0C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51860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A5ED91-0397-1848-AAFD-66B3F36D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68680"/>
            <a:ext cx="4267200" cy="3314700"/>
          </a:xfrm>
        </p:spPr>
        <p:txBody>
          <a:bodyPr/>
          <a:lstStyle>
            <a:lvl1pPr marL="171450" indent="-16192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314700"/>
          </a:xfrm>
        </p:spPr>
        <p:txBody>
          <a:bodyPr/>
          <a:lstStyle>
            <a:lvl1pPr marL="233363" indent="-223838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4B4995-21FB-BA4C-9708-37567BE1A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4118-DD60-1446-B9E7-DE16AE432D3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7844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room&#10;&#10;Description automatically generated">
            <a:extLst>
              <a:ext uri="{FF2B5EF4-FFF2-40B4-BE49-F238E27FC236}">
                <a16:creationId xmlns:a16="http://schemas.microsoft.com/office/drawing/2014/main" id="{F4723780-9202-F294-9F04-E5092A5A67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9CD7F9-86AD-A695-DB24-301FEB17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2" y="1142999"/>
            <a:ext cx="5054413" cy="284644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BE8F7A-7B75-D836-9187-EED5D0881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5876914" cy="7152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photo of a warehouse&#10;&#10;Description automatically generated">
            <a:extLst>
              <a:ext uri="{FF2B5EF4-FFF2-40B4-BE49-F238E27FC236}">
                <a16:creationId xmlns:a16="http://schemas.microsoft.com/office/drawing/2014/main" id="{B8403C8F-AECE-4630-B0D4-D6C0C467D0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68BB9F-9A54-440F-A708-32D6F96F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1" y="1142999"/>
            <a:ext cx="5031174" cy="284644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EB3256-F07C-A116-38D3-333F817384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235" y="4572000"/>
            <a:ext cx="6575975" cy="5715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9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CDEB0A-41F8-73B6-1C70-858D2958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62940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7394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680"/>
            <a:ext cx="8534400" cy="374269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620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16EF9B1-8819-ED4B-A044-676A66E5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7E644E-494D-6247-8519-33A69C398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4B4-08D5-B348-AB9A-8859E4CD834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6850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C84D92E-1C77-0E49-9BF0-B34C7671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685214" cy="6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D0950D-A17C-0948-B50D-D0B0808DA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7FE7-5589-C543-8316-3AA05E88875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96411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E69A4-99A5-F644-B1CF-437A827AF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355-40B6-974E-AFE5-F4CCDFD25EE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44039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604D9A7F-49D0-0F4F-9225-6686FD2E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CED2DAD-BF68-B346-B326-D69DE1A11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0F53-F683-AE46-A0B8-17E66E3B384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926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FDE5EC91-2039-544D-B093-9CCEED35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703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8D3D3D2-D10E-324A-86FE-6AF48202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9950"/>
            <a:ext cx="8534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04BF384E-BADC-A94B-AA68-B542C0D2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2FD8793-9C24-DF46-8AA6-07E5888546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903788"/>
            <a:ext cx="4572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8A3A2-AA2A-2344-AA3B-7446B0F9F0A4}" type="slidenum">
              <a:rPr lang="en-US" altLang="en-US" smtClean="0"/>
              <a:pPr>
                <a:defRPr/>
              </a:pPr>
              <a:t>‹#›</a:t>
            </a:fld>
            <a:endParaRPr lang="en-US" alt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4D979-5A91-DA74-D46B-8B469C0FC1F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7786000" y="4694695"/>
            <a:ext cx="1357998" cy="352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98" r:id="rId2"/>
    <p:sldLayoutId id="2147485199" r:id="rId3"/>
    <p:sldLayoutId id="2147485186" r:id="rId4"/>
    <p:sldLayoutId id="214748519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  <p:sldLayoutId id="2147485194" r:id="rId12"/>
    <p:sldLayoutId id="2147485195" r:id="rId13"/>
    <p:sldLayoutId id="214748519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2" charset="0"/>
        <a:buChar char="•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11A1-8F11-12D3-8E2D-7513CCAF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2" y="1142999"/>
            <a:ext cx="4836721" cy="3142282"/>
          </a:xfrm>
        </p:spPr>
        <p:txBody>
          <a:bodyPr anchor="ctr"/>
          <a:lstStyle/>
          <a:p>
            <a:r>
              <a:rPr lang="en-US" dirty="0"/>
              <a:t>Title slide for Plenary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40A2E-8830-3223-AA93-702BDA53CA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6138953" cy="571500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</p:txBody>
      </p:sp>
    </p:spTree>
    <p:extLst>
      <p:ext uri="{BB962C8B-B14F-4D97-AF65-F5344CB8AC3E}">
        <p14:creationId xmlns:p14="http://schemas.microsoft.com/office/powerpoint/2010/main" val="20336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B27214A-2A44-CB4A-869A-E61793C3A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6" charset="-128"/>
                <a:cs typeface="ＭＳ Ｐゴシック" pitchFamily="72" charset="-128"/>
              </a:rPr>
              <a:t>Research Buildings</a:t>
            </a:r>
          </a:p>
        </p:txBody>
      </p:sp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3D9A43EF-5F04-CA46-B780-66228B892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2866C7-481A-1D46-A2BD-717F0336BF0B}" type="slidenum">
              <a:rPr lang="en-US" altLang="en-US" sz="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C77881D3-E95B-ED4B-925E-4DBCC266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57150"/>
            <a:ext cx="9372600" cy="531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7AAD5D-5C4C-BDF4-7136-C90FAF39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1" y="1142999"/>
            <a:ext cx="4502864" cy="2846440"/>
          </a:xfrm>
        </p:spPr>
        <p:txBody>
          <a:bodyPr anchor="ctr"/>
          <a:lstStyle/>
          <a:p>
            <a:r>
              <a:rPr lang="en-US" dirty="0"/>
              <a:t>Walk-in slide for Forum Sessions (edit title)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B7CF7-F9CF-B84A-94F8-AF16304ED2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903788"/>
            <a:ext cx="457200" cy="166687"/>
          </a:xfrm>
        </p:spPr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2</a:t>
            </a:fld>
            <a:endParaRPr lang="en-US" altLang="en-US" sz="1000" b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12E260B7-0931-9D71-8DB9-2CC2696F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809" y="389284"/>
            <a:ext cx="3074587" cy="3074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83AD07-6270-B403-8563-5883FDAC9727}"/>
              </a:ext>
            </a:extLst>
          </p:cNvPr>
          <p:cNvSpPr txBox="1"/>
          <p:nvPr/>
        </p:nvSpPr>
        <p:spPr>
          <a:xfrm>
            <a:off x="6230320" y="1634407"/>
            <a:ext cx="213876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22D0C-8045-FE41-1BD3-78AD18A3EDF8}"/>
              </a:ext>
            </a:extLst>
          </p:cNvPr>
          <p:cNvSpPr txBox="1"/>
          <p:nvPr/>
        </p:nvSpPr>
        <p:spPr>
          <a:xfrm>
            <a:off x="5625885" y="3541363"/>
            <a:ext cx="328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5BFFB5E-E9C9-BECC-2C62-8291620AA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6138953" cy="571500"/>
          </a:xfrm>
        </p:spPr>
        <p:txBody>
          <a:bodyPr/>
          <a:lstStyle/>
          <a:p>
            <a:pPr defTabSz="1219170">
              <a:tabLst>
                <a:tab pos="568325" algn="l"/>
              </a:tabLst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Speaker Name and/or Logo Here</a:t>
            </a:r>
          </a:p>
        </p:txBody>
      </p:sp>
    </p:spTree>
    <p:extLst>
      <p:ext uri="{BB962C8B-B14F-4D97-AF65-F5344CB8AC3E}">
        <p14:creationId xmlns:p14="http://schemas.microsoft.com/office/powerpoint/2010/main" val="166378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6B1E0E-E3C3-F8CB-6F53-BAC5BAA9A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FD7498-1B1D-926F-12F0-D9F52A7B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8001C-FAC5-8930-F4B9-084AFCCA5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3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2496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B85ACE-6FBF-113E-FC6A-18F2EF87C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64B6A2-BD57-6828-2597-4DD9F833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E9EB5-5C23-79AB-9459-8122962775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4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7779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89A5DE-5706-6361-3FED-9E1D270B1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5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92360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9A7AF7-9C45-634A-7F5A-DEFA3D5E6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6</a:t>
            </a:fld>
            <a:endParaRPr lang="en-US" altLang="en-US" sz="1000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2A71F7-EB8F-A3C2-9CC7-0E2909DB05EE}"/>
              </a:ext>
            </a:extLst>
          </p:cNvPr>
          <p:cNvSpPr/>
          <p:nvPr/>
        </p:nvSpPr>
        <p:spPr bwMode="auto">
          <a:xfrm>
            <a:off x="7811146" y="4672739"/>
            <a:ext cx="1332854" cy="4707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4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A4849-9064-F70F-7ABC-FACDC34D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Take away 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three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AD197-8B45-D646-91F8-9C3F4C75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“Tradeline Three” Takeaways: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0D961-3CF2-CB50-2D0E-E844578AE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7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40972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C5B2-678F-B9F2-65FC-468CC2EC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22192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7AAD5D-5C4C-BDF4-7136-C90FAF39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1" y="1142999"/>
            <a:ext cx="4502864" cy="2846440"/>
          </a:xfrm>
        </p:spPr>
        <p:txBody>
          <a:bodyPr anchor="ctr"/>
          <a:lstStyle/>
          <a:p>
            <a:r>
              <a:rPr lang="en-US" dirty="0"/>
              <a:t>Thank You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Forum Session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B7CF7-F9CF-B84A-94F8-AF16304ED2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903788"/>
            <a:ext cx="457200" cy="166687"/>
          </a:xfrm>
        </p:spPr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9</a:t>
            </a:fld>
            <a:endParaRPr lang="en-US" altLang="en-US" sz="1000" b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12E260B7-0931-9D71-8DB9-2CC2696F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809" y="389284"/>
            <a:ext cx="3074587" cy="3074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83AD07-6270-B403-8563-5883FDAC9727}"/>
              </a:ext>
            </a:extLst>
          </p:cNvPr>
          <p:cNvSpPr txBox="1"/>
          <p:nvPr/>
        </p:nvSpPr>
        <p:spPr>
          <a:xfrm>
            <a:off x="6230320" y="1634407"/>
            <a:ext cx="213876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22D0C-8045-FE41-1BD3-78AD18A3EDF8}"/>
              </a:ext>
            </a:extLst>
          </p:cNvPr>
          <p:cNvSpPr txBox="1"/>
          <p:nvPr/>
        </p:nvSpPr>
        <p:spPr>
          <a:xfrm>
            <a:off x="5625885" y="3541363"/>
            <a:ext cx="328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5BFFB5E-E9C9-BECC-2C62-8291620AA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6138953" cy="571500"/>
          </a:xfrm>
        </p:spPr>
        <p:txBody>
          <a:bodyPr/>
          <a:lstStyle/>
          <a:p>
            <a:pPr defTabSz="1219170">
              <a:tabLst>
                <a:tab pos="568325" algn="l"/>
              </a:tabLst>
            </a:pPr>
            <a:r>
              <a:rPr lang="en-US" altLang="en-US" sz="2000">
                <a:solidFill>
                  <a:schemeClr val="bg1"/>
                </a:solidFill>
                <a:latin typeface="+mn-lt"/>
              </a:rPr>
              <a:t>Speaker Name and/or Logo Here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5273974"/>
      </p:ext>
    </p:extLst>
  </p:cSld>
  <p:clrMapOvr>
    <a:masterClrMapping/>
  </p:clrMapOvr>
</p:sld>
</file>

<file path=ppt/theme/theme1.xml><?xml version="1.0" encoding="utf-8"?>
<a:theme xmlns:a="http://schemas.openxmlformats.org/drawingml/2006/main" name="emergenc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C1C4D9"/>
      </a:lt2>
      <a:accent1>
        <a:srgbClr val="005CB9"/>
      </a:accent1>
      <a:accent2>
        <a:srgbClr val="00A0AF"/>
      </a:accent2>
      <a:accent3>
        <a:srgbClr val="FFFFFF"/>
      </a:accent3>
      <a:accent4>
        <a:srgbClr val="000000"/>
      </a:accent4>
      <a:accent5>
        <a:srgbClr val="E3E6E6"/>
      </a:accent5>
      <a:accent6>
        <a:srgbClr val="005CB9"/>
      </a:accent6>
      <a:hlink>
        <a:srgbClr val="00A0AF"/>
      </a:hlink>
      <a:folHlink>
        <a:srgbClr val="0C2949"/>
      </a:folHlink>
    </a:clrScheme>
    <a:fontScheme name="emerg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lnDef>
  </a:objectDefaults>
  <a:extraClrSchemeLst>
    <a:extraClrScheme>
      <a:clrScheme name="emerg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118</Words>
  <Application>Microsoft Macintosh PowerPoint</Application>
  <PresentationFormat>On-screen Show (16:9)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Times</vt:lpstr>
      <vt:lpstr>emergence</vt:lpstr>
      <vt:lpstr>Title slide for Plenary Sessions (edit title)</vt:lpstr>
      <vt:lpstr>Walk-in slide for Forum Sessions (edit title)</vt:lpstr>
      <vt:lpstr>PowerPoint Presentation</vt:lpstr>
      <vt:lpstr>PowerPoint Presentation</vt:lpstr>
      <vt:lpstr>PowerPoint Presentation</vt:lpstr>
      <vt:lpstr>PowerPoint Presentation</vt:lpstr>
      <vt:lpstr>Our “Tradeline Three” Takeaways:</vt:lpstr>
      <vt:lpstr>Thank You. </vt:lpstr>
      <vt:lpstr>Thank You   Forum Session Title</vt:lpstr>
      <vt:lpstr>Research Buildings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Andreosky</dc:creator>
  <cp:lastModifiedBy>Kelly Williams</cp:lastModifiedBy>
  <cp:revision>35</cp:revision>
  <dcterms:created xsi:type="dcterms:W3CDTF">2016-12-02T02:04:47Z</dcterms:created>
  <dcterms:modified xsi:type="dcterms:W3CDTF">2024-01-02T17:49:09Z</dcterms:modified>
</cp:coreProperties>
</file>