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30" r:id="rId2"/>
    <p:sldId id="331" r:id="rId3"/>
    <p:sldId id="324" r:id="rId4"/>
    <p:sldId id="325" r:id="rId5"/>
    <p:sldId id="326" r:id="rId6"/>
    <p:sldId id="327" r:id="rId7"/>
    <p:sldId id="271" r:id="rId8"/>
    <p:sldId id="332" r:id="rId9"/>
    <p:sldId id="333" r:id="rId10"/>
    <p:sldId id="329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4"/>
    <p:restoredTop sz="96301" autoAdjust="0"/>
  </p:normalViewPr>
  <p:slideViewPr>
    <p:cSldViewPr snapToGrid="0">
      <p:cViewPr varScale="1">
        <p:scale>
          <a:sx n="157" d="100"/>
          <a:sy n="157" d="100"/>
        </p:scale>
        <p:origin x="688" y="168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10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5" y="-1"/>
            <a:ext cx="4373881" cy="51435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9D9A964-98C3-0918-D067-CA30EAE29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393" y="236566"/>
            <a:ext cx="3835773" cy="55468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47B7E3-C408-C02C-EC5D-F90FBED571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6953" t="6722" r="33177" b="20135"/>
          <a:stretch/>
        </p:blipFill>
        <p:spPr>
          <a:xfrm>
            <a:off x="5183574" y="236566"/>
            <a:ext cx="3746033" cy="2574338"/>
          </a:xfrm>
          <a:prstGeom prst="roundRect">
            <a:avLst>
              <a:gd name="adj" fmla="val 5412"/>
            </a:avLst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9E147FC-364E-87AE-4718-64C8AB5FFB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9978" y="4153784"/>
            <a:ext cx="1594022" cy="5984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2A3A5C-03F2-F4DA-996C-CE6FA44A2D79}"/>
              </a:ext>
            </a:extLst>
          </p:cNvPr>
          <p:cNvSpPr txBox="1"/>
          <p:nvPr userDrawn="1"/>
        </p:nvSpPr>
        <p:spPr>
          <a:xfrm>
            <a:off x="7501418" y="4170265"/>
            <a:ext cx="15660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 6-7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Scottsdale, AZ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56BFB67-F297-77EB-C243-724E22DC4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150" y="1108956"/>
            <a:ext cx="4284437" cy="20824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951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04D9A7F-49D0-0F4F-9225-6686FD2E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D2DAD-BF68-B346-B326-D69DE1A11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F53-F683-AE46-A0B8-17E66E3B384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92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2F2AEA-7F9A-9849-9262-C0A83CC5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4950" y="-1676400"/>
            <a:ext cx="3416300" cy="8509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9F7AB4-AE9C-6745-B4B5-FEB167DA4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E99-9717-D443-AB80-49AFFADD407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4561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30182D3-7EDF-F346-A7EF-E6F20DB2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0041" y="-1761490"/>
            <a:ext cx="3428999" cy="86918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EAC4BF-C4C1-9C4F-9F51-383AEC46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224-EBDF-AA4E-A3CB-8B5A67F99C0C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51860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A5ED91-0397-1848-AAFD-66B3F36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68680"/>
            <a:ext cx="4267200" cy="3314700"/>
          </a:xfrm>
        </p:spPr>
        <p:txBody>
          <a:bodyPr/>
          <a:lstStyle>
            <a:lvl1pPr marL="171450" indent="-16192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314700"/>
          </a:xfrm>
        </p:spPr>
        <p:txBody>
          <a:bodyPr/>
          <a:lstStyle>
            <a:lvl1pPr marL="233363" indent="-223838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4B4995-21FB-BA4C-9708-37567BE1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4118-DD60-1446-B9E7-DE16AE432D3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784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76236-0427-97C0-6689-A60BB9CB63FE}"/>
              </a:ext>
            </a:extLst>
          </p:cNvPr>
          <p:cNvSpPr txBox="1"/>
          <p:nvPr userDrawn="1"/>
        </p:nvSpPr>
        <p:spPr>
          <a:xfrm>
            <a:off x="250582" y="76545"/>
            <a:ext cx="4078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Science and Engineering Facilities 2025 ~ Fall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D9528A-ED5D-0914-C56C-8F67A1D625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2768" y="4258473"/>
            <a:ext cx="1671231" cy="444156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EBA67-8752-7C1F-D6D9-C464183DC0D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6953" t="6722" r="33177" b="20135"/>
          <a:stretch/>
        </p:blipFill>
        <p:spPr>
          <a:xfrm>
            <a:off x="5183574" y="236566"/>
            <a:ext cx="3746033" cy="2574338"/>
          </a:xfrm>
          <a:prstGeom prst="roundRect">
            <a:avLst>
              <a:gd name="adj" fmla="val 5412"/>
            </a:avLst>
          </a:prstGeom>
        </p:spPr>
      </p:pic>
    </p:spTree>
    <p:extLst>
      <p:ext uri="{BB962C8B-B14F-4D97-AF65-F5344CB8AC3E}">
        <p14:creationId xmlns:p14="http://schemas.microsoft.com/office/powerpoint/2010/main" val="38238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83BD8B-EEAA-04BB-E7BB-4E2A70969E7A}"/>
              </a:ext>
            </a:extLst>
          </p:cNvPr>
          <p:cNvSpPr/>
          <p:nvPr userDrawn="1"/>
        </p:nvSpPr>
        <p:spPr bwMode="auto">
          <a:xfrm>
            <a:off x="5826294" y="214196"/>
            <a:ext cx="3053907" cy="4598757"/>
          </a:xfrm>
          <a:prstGeom prst="roundRect">
            <a:avLst>
              <a:gd name="adj" fmla="val 3855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152B4-2740-6D12-3ABF-8B68A53A6882}"/>
              </a:ext>
            </a:extLst>
          </p:cNvPr>
          <p:cNvSpPr txBox="1"/>
          <p:nvPr userDrawn="1"/>
        </p:nvSpPr>
        <p:spPr>
          <a:xfrm>
            <a:off x="250582" y="76545"/>
            <a:ext cx="4078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Science and Engineering Facilities 2025 ~ Fall</a:t>
            </a:r>
          </a:p>
        </p:txBody>
      </p:sp>
    </p:spTree>
    <p:extLst>
      <p:ext uri="{BB962C8B-B14F-4D97-AF65-F5344CB8AC3E}">
        <p14:creationId xmlns:p14="http://schemas.microsoft.com/office/powerpoint/2010/main" val="70373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83FD6F-9275-C16F-649E-7AA73BB2831B}"/>
              </a:ext>
            </a:extLst>
          </p:cNvPr>
          <p:cNvSpPr/>
          <p:nvPr userDrawn="1"/>
        </p:nvSpPr>
        <p:spPr bwMode="auto">
          <a:xfrm>
            <a:off x="7900447" y="-6350"/>
            <a:ext cx="697584" cy="697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88536-231A-4D25-3BCF-6CEDB8DD1A97}"/>
              </a:ext>
            </a:extLst>
          </p:cNvPr>
          <p:cNvSpPr/>
          <p:nvPr userDrawn="1"/>
        </p:nvSpPr>
        <p:spPr bwMode="auto">
          <a:xfrm>
            <a:off x="8211532" y="1"/>
            <a:ext cx="932468" cy="692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49906D-0516-F718-E18D-63619F5C5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4460" y="293078"/>
            <a:ext cx="841179" cy="1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854" y="4872347"/>
            <a:ext cx="457200" cy="166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6049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586221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43500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572C5-7595-1AAF-9232-2B6E0DA13091}"/>
              </a:ext>
            </a:extLst>
          </p:cNvPr>
          <p:cNvSpPr txBox="1"/>
          <p:nvPr userDrawn="1"/>
        </p:nvSpPr>
        <p:spPr>
          <a:xfrm>
            <a:off x="5748441" y="4881756"/>
            <a:ext cx="31592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Science and Engineering Facilities 2025 ~ Fall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3DE8E41-B7B3-9885-E86B-8120EC292D2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08759" y="4955310"/>
            <a:ext cx="517244" cy="837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1" r:id="rId2"/>
    <p:sldLayoutId id="2147485202" r:id="rId3"/>
    <p:sldLayoutId id="2147485186" r:id="rId4"/>
    <p:sldLayoutId id="2147485206" r:id="rId5"/>
    <p:sldLayoutId id="2147485197" r:id="rId6"/>
    <p:sldLayoutId id="2147485188" r:id="rId7"/>
    <p:sldLayoutId id="2147485189" r:id="rId8"/>
    <p:sldLayoutId id="2147485190" r:id="rId9"/>
    <p:sldLayoutId id="2147485191" r:id="rId10"/>
    <p:sldLayoutId id="2147485192" r:id="rId11"/>
    <p:sldLayoutId id="2147485193" r:id="rId12"/>
    <p:sldLayoutId id="2147485194" r:id="rId13"/>
    <p:sldLayoutId id="2147485195" r:id="rId14"/>
    <p:sldLayoutId id="214748519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10C2-86BA-15EE-DBFA-FC36A173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AE807-DD7E-5504-6119-1D179922E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5498710" cy="693227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6953-39B9-BFC9-84D1-8FF0580D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slide for Forum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03C7-0C42-9241-D5C7-211AE2AFB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00032"/>
            <a:ext cx="5270110" cy="743468"/>
          </a:xfrm>
        </p:spPr>
        <p:txBody>
          <a:bodyPr/>
          <a:lstStyle/>
          <a:p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Speaker Name (edit speaker name)</a:t>
            </a:r>
          </a:p>
          <a:p>
            <a:endParaRPr lang="en-US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60B14834-9E2A-FBAA-5BC5-EC792F95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B6F83-2415-6BFD-4E27-CFE8788477EA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EF8C09-1BC5-A769-DECD-E286025272E4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26FAF-1B98-1707-2C13-A0E083D57336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CAEB7-B1DB-13FC-45D8-DC8809232646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108879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1ECC5-75E7-E4C7-F185-D7FD7247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95DA53-307F-D022-BF4C-6260D04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D9B6-F28C-DA3E-E116-28252F2A2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9767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7C6DDF-08AB-606C-D65C-F27FE6D9F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853DE2-9236-28C4-19F4-B17C9394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BFF40-69AF-0074-E778-3A97AF1CE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39584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193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D924DA-BD75-477F-3D37-3FF116DE5661}"/>
              </a:ext>
            </a:extLst>
          </p:cNvPr>
          <p:cNvSpPr/>
          <p:nvPr/>
        </p:nvSpPr>
        <p:spPr bwMode="auto">
          <a:xfrm>
            <a:off x="5426439" y="4843500"/>
            <a:ext cx="3717561" cy="30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7CA97-2025-5CE2-DFA1-9E5D4324A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BB56-79B7-E669-19A5-9BFD120C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9735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F2DB-B355-77E5-B4F6-BC01C8F48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2F76-7CA3-1C55-5498-3101265C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 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Forum Session Title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02A2228A-7B54-3101-6689-2CF3F69D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356B5-CCCC-8E24-93F1-D653C0AC484C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55E93C-1B05-5F26-5CF6-C7F0C384AE7B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70A0C-F5A8-8F99-2FA7-3E8F1BE18D9F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AC7CD-6EB7-B704-AB62-B2F95DDF70A7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2071659207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62">
      <a:dk1>
        <a:srgbClr val="000000"/>
      </a:dk1>
      <a:lt1>
        <a:srgbClr val="FFFFFF"/>
      </a:lt1>
      <a:dk2>
        <a:srgbClr val="000000"/>
      </a:dk2>
      <a:lt2>
        <a:srgbClr val="C8C8C8"/>
      </a:lt2>
      <a:accent1>
        <a:srgbClr val="FF671D"/>
      </a:accent1>
      <a:accent2>
        <a:srgbClr val="FDB94B"/>
      </a:accent2>
      <a:accent3>
        <a:srgbClr val="FFFFFF"/>
      </a:accent3>
      <a:accent4>
        <a:srgbClr val="000000"/>
      </a:accent4>
      <a:accent5>
        <a:srgbClr val="E3E6E6"/>
      </a:accent5>
      <a:accent6>
        <a:srgbClr val="E54405"/>
      </a:accent6>
      <a:hlink>
        <a:srgbClr val="FDB94B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116</Words>
  <Application>Microsoft Macintosh PowerPoint</Application>
  <PresentationFormat>On-screen Show (16:9)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Times</vt:lpstr>
      <vt:lpstr>emergence</vt:lpstr>
      <vt:lpstr>Title slide for Plenary Sessions (edit title)</vt:lpstr>
      <vt:lpstr>Walk-in slide for Forum Sessions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</vt:lpstr>
      <vt:lpstr>Thank You. 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Michael Andreosky</cp:lastModifiedBy>
  <cp:revision>40</cp:revision>
  <dcterms:created xsi:type="dcterms:W3CDTF">2016-12-02T02:04:47Z</dcterms:created>
  <dcterms:modified xsi:type="dcterms:W3CDTF">2024-12-17T22:34:08Z</dcterms:modified>
</cp:coreProperties>
</file>