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872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206" r="9206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478526" y="4170265"/>
            <a:ext cx="1588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23-24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San Diego, 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Strategies 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154D0-B11E-DF5F-DE23-B8A4D81D8D1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206" r="9206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Strategies 2025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7462268" y="4881756"/>
            <a:ext cx="3387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Strategies 2025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22586" y="4955310"/>
            <a:ext cx="554672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64">
      <a:dk1>
        <a:srgbClr val="000000"/>
      </a:dk1>
      <a:lt1>
        <a:srgbClr val="FFFFFF"/>
      </a:lt1>
      <a:dk2>
        <a:srgbClr val="000000"/>
      </a:dk2>
      <a:lt2>
        <a:srgbClr val="C8C8C8"/>
      </a:lt2>
      <a:accent1>
        <a:srgbClr val="8E3A80"/>
      </a:accent1>
      <a:accent2>
        <a:srgbClr val="3664AF"/>
      </a:accent2>
      <a:accent3>
        <a:srgbClr val="FFFFFF"/>
      </a:accent3>
      <a:accent4>
        <a:srgbClr val="000000"/>
      </a:accent4>
      <a:accent5>
        <a:srgbClr val="E3E6E6"/>
      </a:accent5>
      <a:accent6>
        <a:srgbClr val="6B2B63"/>
      </a:accent6>
      <a:hlink>
        <a:srgbClr val="00B096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37</cp:revision>
  <dcterms:created xsi:type="dcterms:W3CDTF">2016-12-02T02:04:47Z</dcterms:created>
  <dcterms:modified xsi:type="dcterms:W3CDTF">2024-12-17T17:57:21Z</dcterms:modified>
</cp:coreProperties>
</file>