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872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0950" t="2900" r="3814" b="9236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698139" y="4170265"/>
            <a:ext cx="13692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28-29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Boston, 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Facilities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393FB2-AD47-E486-B924-3D96CCA302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0950" t="2900" r="3814" b="9236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Facilities 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7454519" y="4881756"/>
            <a:ext cx="3387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Facilities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4837" y="4955310"/>
            <a:ext cx="554672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61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AB0A3C"/>
      </a:accent1>
      <a:accent2>
        <a:srgbClr val="FF671D"/>
      </a:accent2>
      <a:accent3>
        <a:srgbClr val="FFFFFF"/>
      </a:accent3>
      <a:accent4>
        <a:srgbClr val="000000"/>
      </a:accent4>
      <a:accent5>
        <a:srgbClr val="E3E6E6"/>
      </a:accent5>
      <a:accent6>
        <a:srgbClr val="7F163C"/>
      </a:accent6>
      <a:hlink>
        <a:srgbClr val="00B096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36</cp:revision>
  <dcterms:created xsi:type="dcterms:W3CDTF">2016-12-02T02:04:47Z</dcterms:created>
  <dcterms:modified xsi:type="dcterms:W3CDTF">2024-12-17T17:53:59Z</dcterms:modified>
</cp:coreProperties>
</file>