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30" r:id="rId2"/>
    <p:sldId id="331" r:id="rId3"/>
    <p:sldId id="324" r:id="rId4"/>
    <p:sldId id="325" r:id="rId5"/>
    <p:sldId id="326" r:id="rId6"/>
    <p:sldId id="327" r:id="rId7"/>
    <p:sldId id="271" r:id="rId8"/>
    <p:sldId id="332" r:id="rId9"/>
    <p:sldId id="333" r:id="rId10"/>
    <p:sldId id="329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/>
    <p:restoredTop sz="96301" autoAdjust="0"/>
  </p:normalViewPr>
  <p:slideViewPr>
    <p:cSldViewPr snapToGrid="0">
      <p:cViewPr varScale="1">
        <p:scale>
          <a:sx n="157" d="100"/>
          <a:sy n="157" d="100"/>
        </p:scale>
        <p:origin x="872" y="168"/>
      </p:cViewPr>
      <p:guideLst>
        <p:guide orient="horz" pos="6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3624" y="19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8B52F-8353-534E-8872-A4EF893F2E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EFD4D7-EDA6-DE42-A2C1-2379B81242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A05017-D370-2241-BB73-09A0F89713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407B50-5114-B74F-B35F-F297EC381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DE2B2-77FF-154D-8D99-D9C8E07B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F2D64F-4E7B-BB4A-BDAD-A9460EA45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BC007B-EF17-6547-93FB-0876C665E7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3B0364-9018-0642-A28E-D27C7A0679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D3D788-D435-844F-AFC6-D5E9EE32CF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3F6D54-374D-2546-900B-10BF3DB9E4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FE21415D-CE53-BD45-8B46-7E2AC264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16DDC-0FF5-AE42-AA1E-805544F9B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DC24C22-37F2-AD46-9CED-E4180F65E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B9E12128-8E25-9C42-A730-DA26158E795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CB847A-927B-604F-810E-EFAF633F2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580F59E-7901-6B4B-98D4-E1629D37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10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5" y="-1"/>
            <a:ext cx="4373881" cy="51435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9D9A964-98C3-0918-D067-CA30EAE29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393" y="236566"/>
            <a:ext cx="3835773" cy="55468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47B7E3-C408-C02C-EC5D-F90FBED571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22873" t="5991" r="7927" b="16051"/>
          <a:stretch/>
        </p:blipFill>
        <p:spPr>
          <a:xfrm>
            <a:off x="5183574" y="236566"/>
            <a:ext cx="3746033" cy="2574338"/>
          </a:xfrm>
          <a:prstGeom prst="roundRect">
            <a:avLst>
              <a:gd name="adj" fmla="val 5412"/>
            </a:avLst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9E147FC-364E-87AE-4718-64C8AB5FFB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49978" y="4153784"/>
            <a:ext cx="1594022" cy="5984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2A3A5C-03F2-F4DA-996C-CE6FA44A2D79}"/>
              </a:ext>
            </a:extLst>
          </p:cNvPr>
          <p:cNvSpPr txBox="1"/>
          <p:nvPr userDrawn="1"/>
        </p:nvSpPr>
        <p:spPr>
          <a:xfrm>
            <a:off x="7478526" y="4170265"/>
            <a:ext cx="15888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Oct. 20-21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San Diego, CA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56BFB67-F297-77EB-C243-724E22DC4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150" y="1108956"/>
            <a:ext cx="4284437" cy="20824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951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604D9A7F-49D0-0F4F-9225-6686FD2E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CED2DAD-BF68-B346-B326-D69DE1A11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F53-F683-AE46-A0B8-17E66E3B384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92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0457541-4151-6943-B36E-7EDBD0C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115"/>
            <a:ext cx="5111750" cy="37230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20750"/>
            <a:ext cx="3009900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257FB-55EE-AB44-8E80-26E60BE9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966-293C-B74E-AFEB-74D10C568BD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6223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56B11-E471-5D40-A72E-351A98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69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D2A9B8-AED6-3A42-A264-F475AA10E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FA67-4FC2-BA43-94E4-9045CDE37F68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0108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F2F2AEA-7F9A-9849-9262-C0A83CC5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74950" y="-1676400"/>
            <a:ext cx="3416300" cy="8509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9F7AB4-AE9C-6745-B4B5-FEB167DA4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6E99-9717-D443-AB80-49AFFADD407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94561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30182D3-7EDF-F346-A7EF-E6F20DB2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60041" y="-1761490"/>
            <a:ext cx="3428999" cy="86918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EAC4BF-C4C1-9C4F-9F51-383AEC46A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E224-EBDF-AA4E-A3CB-8B5A67F99C0C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51860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A5ED91-0397-1848-AAFD-66B3F36D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68680"/>
            <a:ext cx="4267200" cy="3314700"/>
          </a:xfrm>
        </p:spPr>
        <p:txBody>
          <a:bodyPr/>
          <a:lstStyle>
            <a:lvl1pPr marL="171450" indent="-16192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314700"/>
          </a:xfrm>
        </p:spPr>
        <p:txBody>
          <a:bodyPr/>
          <a:lstStyle>
            <a:lvl1pPr marL="233363" indent="-223838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4B4995-21FB-BA4C-9708-37567BE1A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4118-DD60-1446-B9E7-DE16AE432D3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784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D76236-0427-97C0-6689-A60BB9CB63FE}"/>
              </a:ext>
            </a:extLst>
          </p:cNvPr>
          <p:cNvSpPr txBox="1"/>
          <p:nvPr userDrawn="1"/>
        </p:nvSpPr>
        <p:spPr>
          <a:xfrm>
            <a:off x="250582" y="185031"/>
            <a:ext cx="4078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Research Facilities 2025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D9528A-ED5D-0914-C56C-8F67A1D625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2768" y="4258473"/>
            <a:ext cx="1671231" cy="444156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F694ACD8-2C1F-5344-93A4-5657839A4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486" y="743468"/>
            <a:ext cx="4259405" cy="33773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85F459-9CA0-85C9-D311-A171E006DF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93227"/>
            <a:ext cx="4489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45DDB4-A11A-15F9-8F8F-985B18FEA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3783013" cy="69322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D87F98-962B-9D18-B2BE-C0112F450D2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22873" t="5991" r="7927" b="16051"/>
          <a:stretch/>
        </p:blipFill>
        <p:spPr>
          <a:xfrm>
            <a:off x="5183574" y="236566"/>
            <a:ext cx="3746033" cy="2574338"/>
          </a:xfrm>
          <a:prstGeom prst="roundRect">
            <a:avLst>
              <a:gd name="adj" fmla="val 5412"/>
            </a:avLst>
          </a:prstGeom>
        </p:spPr>
      </p:pic>
    </p:spTree>
    <p:extLst>
      <p:ext uri="{BB962C8B-B14F-4D97-AF65-F5344CB8AC3E}">
        <p14:creationId xmlns:p14="http://schemas.microsoft.com/office/powerpoint/2010/main" val="38238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D76236-0427-97C0-6689-A60BB9CB63FE}"/>
              </a:ext>
            </a:extLst>
          </p:cNvPr>
          <p:cNvSpPr txBox="1"/>
          <p:nvPr userDrawn="1"/>
        </p:nvSpPr>
        <p:spPr>
          <a:xfrm>
            <a:off x="250582" y="185031"/>
            <a:ext cx="4078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Research Facilities 2025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694ACD8-2C1F-5344-93A4-5657839A4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486" y="743468"/>
            <a:ext cx="4259405" cy="33773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85F459-9CA0-85C9-D311-A171E006DF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93227"/>
            <a:ext cx="4489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45DDB4-A11A-15F9-8F8F-985B18FEA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3783013" cy="69322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83BD8B-EEAA-04BB-E7BB-4E2A70969E7A}"/>
              </a:ext>
            </a:extLst>
          </p:cNvPr>
          <p:cNvSpPr/>
          <p:nvPr userDrawn="1"/>
        </p:nvSpPr>
        <p:spPr bwMode="auto">
          <a:xfrm>
            <a:off x="5826294" y="214196"/>
            <a:ext cx="3053907" cy="4598757"/>
          </a:xfrm>
          <a:prstGeom prst="roundRect">
            <a:avLst>
              <a:gd name="adj" fmla="val 3855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3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D011E-2AE1-E178-4DC1-7DF0A833D371}"/>
              </a:ext>
            </a:extLst>
          </p:cNvPr>
          <p:cNvSpPr/>
          <p:nvPr userDrawn="1"/>
        </p:nvSpPr>
        <p:spPr bwMode="auto">
          <a:xfrm>
            <a:off x="0" y="1"/>
            <a:ext cx="9144000" cy="6921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83FD6F-9275-C16F-649E-7AA73BB2831B}"/>
              </a:ext>
            </a:extLst>
          </p:cNvPr>
          <p:cNvSpPr/>
          <p:nvPr userDrawn="1"/>
        </p:nvSpPr>
        <p:spPr bwMode="auto">
          <a:xfrm>
            <a:off x="7900447" y="-6350"/>
            <a:ext cx="697584" cy="697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588536-231A-4D25-3BCF-6CEDB8DD1A97}"/>
              </a:ext>
            </a:extLst>
          </p:cNvPr>
          <p:cNvSpPr/>
          <p:nvPr userDrawn="1"/>
        </p:nvSpPr>
        <p:spPr bwMode="auto">
          <a:xfrm>
            <a:off x="8211532" y="1"/>
            <a:ext cx="932468" cy="692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9950"/>
            <a:ext cx="8534400" cy="38245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67184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49906D-0516-F718-E18D-63619F5C5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4460" y="293078"/>
            <a:ext cx="841179" cy="1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D011E-2AE1-E178-4DC1-7DF0A833D371}"/>
              </a:ext>
            </a:extLst>
          </p:cNvPr>
          <p:cNvSpPr/>
          <p:nvPr userDrawn="1"/>
        </p:nvSpPr>
        <p:spPr bwMode="auto">
          <a:xfrm>
            <a:off x="0" y="1"/>
            <a:ext cx="9144000" cy="6921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9950"/>
            <a:ext cx="8534400" cy="38245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67184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854" y="4872347"/>
            <a:ext cx="457200" cy="166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6049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680"/>
            <a:ext cx="8534400" cy="374269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586221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6200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16EF9B1-8819-ED4B-A044-676A66E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7E644E-494D-6247-8519-33A69C398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4B4-08D5-B348-AB9A-8859E4CD834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6850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C84D92E-1C77-0E49-9BF0-B34C7671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685214" cy="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D0950D-A17C-0948-B50D-D0B0808DA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7FE7-5589-C543-8316-3AA05E88875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96411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69A4-99A5-F644-B1CF-437A827AF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355-40B6-974E-AFE5-F4CCDFD25EE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4403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FDE5EC91-2039-544D-B093-9CCEED35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703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8D3D3D2-D10E-324A-86FE-6AF48202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9950"/>
            <a:ext cx="8534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04BF384E-BADC-A94B-AA68-B542C0D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2FD8793-9C24-DF46-8AA6-07E588854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43500"/>
            <a:ext cx="457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8A3A2-AA2A-2344-AA3B-7446B0F9F0A4}" type="slidenum">
              <a:rPr lang="en-US" altLang="en-US" smtClean="0"/>
              <a:pPr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572C5-7595-1AAF-9232-2B6E0DA13091}"/>
              </a:ext>
            </a:extLst>
          </p:cNvPr>
          <p:cNvSpPr txBox="1"/>
          <p:nvPr userDrawn="1"/>
        </p:nvSpPr>
        <p:spPr>
          <a:xfrm>
            <a:off x="7079615" y="4881756"/>
            <a:ext cx="3387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Research Facilities 2025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3DE8E41-B7B3-9885-E86B-8120EC292D2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39933" y="4955310"/>
            <a:ext cx="554672" cy="837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1" r:id="rId2"/>
    <p:sldLayoutId id="2147485202" r:id="rId3"/>
    <p:sldLayoutId id="2147485186" r:id="rId4"/>
    <p:sldLayoutId id="2147485206" r:id="rId5"/>
    <p:sldLayoutId id="2147485197" r:id="rId6"/>
    <p:sldLayoutId id="2147485188" r:id="rId7"/>
    <p:sldLayoutId id="2147485189" r:id="rId8"/>
    <p:sldLayoutId id="2147485190" r:id="rId9"/>
    <p:sldLayoutId id="2147485191" r:id="rId10"/>
    <p:sldLayoutId id="2147485192" r:id="rId11"/>
    <p:sldLayoutId id="2147485193" r:id="rId12"/>
    <p:sldLayoutId id="2147485194" r:id="rId13"/>
    <p:sldLayoutId id="2147485195" r:id="rId14"/>
    <p:sldLayoutId id="2147485196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2" charset="0"/>
        <a:buChar char="•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10C2-86BA-15EE-DBFA-FC36A173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for Plenary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AE807-DD7E-5504-6119-1D179922E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5498710" cy="693227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27214A-2A44-CB4A-869A-E61793C3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6" charset="-128"/>
                <a:cs typeface="ＭＳ Ｐゴシック" pitchFamily="72" charset="-128"/>
              </a:rPr>
              <a:t>Research Buildings</a:t>
            </a: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3D9A43EF-5F04-CA46-B780-66228B892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866C7-481A-1D46-A2BD-717F0336BF0B}" type="slidenum">
              <a:rPr lang="en-US" altLang="en-US" sz="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77881D3-E95B-ED4B-925E-4DBCC266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57150"/>
            <a:ext cx="9372600" cy="53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6953-39B9-BFC9-84D1-8FF0580D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Walk-in slide for Forum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E03C7-0C42-9241-D5C7-211AE2AFB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00032"/>
            <a:ext cx="5270110" cy="743468"/>
          </a:xfrm>
        </p:spPr>
        <p:txBody>
          <a:bodyPr/>
          <a:lstStyle/>
          <a:p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Speaker Name (edit speaker name)</a:t>
            </a:r>
          </a:p>
          <a:p>
            <a:endParaRPr lang="en-US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60B14834-9E2A-FBAA-5BC5-EC792F95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27" y="290430"/>
            <a:ext cx="3074587" cy="3074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8B6F83-2415-6BFD-4E27-CFE8788477EA}"/>
              </a:ext>
            </a:extLst>
          </p:cNvPr>
          <p:cNvSpPr txBox="1"/>
          <p:nvPr/>
        </p:nvSpPr>
        <p:spPr>
          <a:xfrm>
            <a:off x="6320815" y="1584980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EF8C09-1BC5-A769-DECD-E286025272E4}"/>
              </a:ext>
            </a:extLst>
          </p:cNvPr>
          <p:cNvSpPr/>
          <p:nvPr/>
        </p:nvSpPr>
        <p:spPr bwMode="auto">
          <a:xfrm>
            <a:off x="5931243" y="3446612"/>
            <a:ext cx="2842054" cy="3830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26FAF-1B98-1707-2C13-A0E083D57336}"/>
              </a:ext>
            </a:extLst>
          </p:cNvPr>
          <p:cNvSpPr txBox="1"/>
          <p:nvPr/>
        </p:nvSpPr>
        <p:spPr>
          <a:xfrm>
            <a:off x="5709450" y="3491948"/>
            <a:ext cx="3285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CAEB7-B1DB-13FC-45D8-DC8809232646}"/>
              </a:ext>
            </a:extLst>
          </p:cNvPr>
          <p:cNvSpPr txBox="1"/>
          <p:nvPr/>
        </p:nvSpPr>
        <p:spPr>
          <a:xfrm>
            <a:off x="5931244" y="4123033"/>
            <a:ext cx="284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 Logo Here</a:t>
            </a:r>
          </a:p>
        </p:txBody>
      </p:sp>
    </p:spTree>
    <p:extLst>
      <p:ext uri="{BB962C8B-B14F-4D97-AF65-F5344CB8AC3E}">
        <p14:creationId xmlns:p14="http://schemas.microsoft.com/office/powerpoint/2010/main" val="108879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41ECC5-75E7-E4C7-F185-D7FD72471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95DA53-307F-D022-BF4C-6260D04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3D9B6-F28C-DA3E-E116-28252F2A2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3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97679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7C6DDF-08AB-606C-D65C-F27FE6D9F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853DE2-9236-28C4-19F4-B17C9394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BFF40-69AF-0074-E778-3A97AF1CE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4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39584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5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1938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6</a:t>
            </a:fld>
            <a:endParaRPr lang="en-US" altLang="en-US" sz="1000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D924DA-BD75-477F-3D37-3FF116DE5661}"/>
              </a:ext>
            </a:extLst>
          </p:cNvPr>
          <p:cNvSpPr/>
          <p:nvPr/>
        </p:nvSpPr>
        <p:spPr bwMode="auto">
          <a:xfrm>
            <a:off x="5426439" y="4843500"/>
            <a:ext cx="3717561" cy="30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6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A4849-9064-F70F-7ABC-FACDC34D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away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D197-8B45-D646-91F8-9C3F4C7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“Tradeline Three” 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D961-3CF2-CB50-2D0E-E844578AE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7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97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7CA97-2025-5CE2-DFA1-9E5D4324A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BB56-79B7-E669-19A5-9BFD120C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9735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3F2DB-B355-77E5-B4F6-BC01C8F48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2F76-7CA3-1C55-5498-3101265C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 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Forum Session Title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02A2228A-7B54-3101-6689-2CF3F69DF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27" y="290430"/>
            <a:ext cx="3074587" cy="3074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356B5-CCCC-8E24-93F1-D653C0AC484C}"/>
              </a:ext>
            </a:extLst>
          </p:cNvPr>
          <p:cNvSpPr txBox="1"/>
          <p:nvPr/>
        </p:nvSpPr>
        <p:spPr>
          <a:xfrm>
            <a:off x="6320815" y="1584980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55E93C-1B05-5F26-5CF6-C7F0C384AE7B}"/>
              </a:ext>
            </a:extLst>
          </p:cNvPr>
          <p:cNvSpPr/>
          <p:nvPr/>
        </p:nvSpPr>
        <p:spPr bwMode="auto">
          <a:xfrm>
            <a:off x="5931243" y="3446612"/>
            <a:ext cx="2842054" cy="3830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70A0C-F5A8-8F99-2FA7-3E8F1BE18D9F}"/>
              </a:ext>
            </a:extLst>
          </p:cNvPr>
          <p:cNvSpPr txBox="1"/>
          <p:nvPr/>
        </p:nvSpPr>
        <p:spPr>
          <a:xfrm>
            <a:off x="5709450" y="3491948"/>
            <a:ext cx="3285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AC7CD-6EB7-B704-AB62-B2F95DDF70A7}"/>
              </a:ext>
            </a:extLst>
          </p:cNvPr>
          <p:cNvSpPr txBox="1"/>
          <p:nvPr/>
        </p:nvSpPr>
        <p:spPr>
          <a:xfrm>
            <a:off x="5931244" y="4123033"/>
            <a:ext cx="284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 Logo Here</a:t>
            </a:r>
          </a:p>
        </p:txBody>
      </p:sp>
    </p:spTree>
    <p:extLst>
      <p:ext uri="{BB962C8B-B14F-4D97-AF65-F5344CB8AC3E}">
        <p14:creationId xmlns:p14="http://schemas.microsoft.com/office/powerpoint/2010/main" val="2071659207"/>
      </p:ext>
    </p:extLst>
  </p:cSld>
  <p:clrMapOvr>
    <a:masterClrMapping/>
  </p:clrMapOvr>
</p:sld>
</file>

<file path=ppt/theme/theme1.xml><?xml version="1.0" encoding="utf-8"?>
<a:theme xmlns:a="http://schemas.openxmlformats.org/drawingml/2006/main" name="emergence">
  <a:themeElements>
    <a:clrScheme name="2081d1">
      <a:dk1>
        <a:srgbClr val="000000"/>
      </a:dk1>
      <a:lt1>
        <a:srgbClr val="FFFFFF"/>
      </a:lt1>
      <a:dk2>
        <a:srgbClr val="000000"/>
      </a:dk2>
      <a:lt2>
        <a:srgbClr val="C8C8C8"/>
      </a:lt2>
      <a:accent1>
        <a:srgbClr val="005CB9"/>
      </a:accent1>
      <a:accent2>
        <a:srgbClr val="00A0AF"/>
      </a:accent2>
      <a:accent3>
        <a:srgbClr val="FFFFFF"/>
      </a:accent3>
      <a:accent4>
        <a:srgbClr val="000000"/>
      </a:accent4>
      <a:accent5>
        <a:srgbClr val="E3E6E6"/>
      </a:accent5>
      <a:accent6>
        <a:srgbClr val="2081D1"/>
      </a:accent6>
      <a:hlink>
        <a:srgbClr val="00A0AF"/>
      </a:hlink>
      <a:folHlink>
        <a:srgbClr val="0C2949"/>
      </a:folHlink>
    </a:clrScheme>
    <a:fontScheme name="emerg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lnDef>
  </a:objectDefaults>
  <a:extraClrSchemeLst>
    <a:extraClrScheme>
      <a:clrScheme name="emerg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116</Words>
  <Application>Microsoft Macintosh PowerPoint</Application>
  <PresentationFormat>On-screen Show (16:9)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Times</vt:lpstr>
      <vt:lpstr>emergence</vt:lpstr>
      <vt:lpstr>Title slide for Plenary Sessions (edit title)</vt:lpstr>
      <vt:lpstr>Walk-in slide for Forum Sessions (edit title)</vt:lpstr>
      <vt:lpstr>PowerPoint Presentation</vt:lpstr>
      <vt:lpstr>PowerPoint Presentation</vt:lpstr>
      <vt:lpstr>PowerPoint Presentation</vt:lpstr>
      <vt:lpstr>PowerPoint Presentation</vt:lpstr>
      <vt:lpstr>Our “Tradeline Three” Takeaways:</vt:lpstr>
      <vt:lpstr>Thank You.</vt:lpstr>
      <vt:lpstr>Thank You.   Forum Session Title</vt:lpstr>
      <vt:lpstr>Research Buildings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Andreosky</dc:creator>
  <cp:lastModifiedBy>Michael Andreosky</cp:lastModifiedBy>
  <cp:revision>38</cp:revision>
  <dcterms:created xsi:type="dcterms:W3CDTF">2016-12-02T02:04:47Z</dcterms:created>
  <dcterms:modified xsi:type="dcterms:W3CDTF">2024-12-17T17:59:13Z</dcterms:modified>
</cp:coreProperties>
</file>