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0" r:id="rId1"/>
  </p:sldMasterIdLst>
  <p:notesMasterIdLst>
    <p:notesMasterId r:id="rId12"/>
  </p:notesMasterIdLst>
  <p:handoutMasterIdLst>
    <p:handoutMasterId r:id="rId13"/>
  </p:handoutMasterIdLst>
  <p:sldIdLst>
    <p:sldId id="330" r:id="rId2"/>
    <p:sldId id="331" r:id="rId3"/>
    <p:sldId id="324" r:id="rId4"/>
    <p:sldId id="325" r:id="rId5"/>
    <p:sldId id="326" r:id="rId6"/>
    <p:sldId id="327" r:id="rId7"/>
    <p:sldId id="271" r:id="rId8"/>
    <p:sldId id="332" r:id="rId9"/>
    <p:sldId id="333" r:id="rId10"/>
    <p:sldId id="329" r:id="rId11"/>
  </p:sldIdLst>
  <p:sldSz cx="9144000" cy="5143500" type="screen16x9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2" charset="0"/>
        <a:ea typeface="ＭＳ Ｐゴシック" panose="020B0600070205080204" pitchFamily="34" charset="-128"/>
        <a:cs typeface="ＭＳ Ｐゴシック" panose="020B0600070205080204" pitchFamily="34" charset="-128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2" charset="0"/>
        <a:ea typeface="ＭＳ Ｐゴシック" panose="020B0600070205080204" pitchFamily="34" charset="-128"/>
        <a:cs typeface="ＭＳ Ｐゴシック" panose="020B0600070205080204" pitchFamily="34" charset="-128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2" charset="0"/>
        <a:ea typeface="ＭＳ Ｐゴシック" panose="020B0600070205080204" pitchFamily="34" charset="-128"/>
        <a:cs typeface="ＭＳ Ｐゴシック" panose="020B0600070205080204" pitchFamily="34" charset="-128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2" charset="0"/>
        <a:ea typeface="ＭＳ Ｐゴシック" panose="020B0600070205080204" pitchFamily="34" charset="-128"/>
        <a:cs typeface="ＭＳ Ｐゴシック" panose="020B0600070205080204" pitchFamily="34" charset="-128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2" charset="0"/>
        <a:ea typeface="ＭＳ Ｐゴシック" panose="020B0600070205080204" pitchFamily="34" charset="-128"/>
        <a:cs typeface="ＭＳ Ｐゴシック" panose="020B0600070205080204" pitchFamily="34" charset="-128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" pitchFamily="2" charset="0"/>
        <a:ea typeface="ＭＳ Ｐゴシック" panose="020B0600070205080204" pitchFamily="34" charset="-128"/>
        <a:cs typeface="ＭＳ Ｐゴシック" panose="020B0600070205080204" pitchFamily="34" charset="-128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" pitchFamily="2" charset="0"/>
        <a:ea typeface="ＭＳ Ｐゴシック" panose="020B0600070205080204" pitchFamily="34" charset="-128"/>
        <a:cs typeface="ＭＳ Ｐゴシック" panose="020B0600070205080204" pitchFamily="34" charset="-128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" pitchFamily="2" charset="0"/>
        <a:ea typeface="ＭＳ Ｐゴシック" panose="020B0600070205080204" pitchFamily="34" charset="-128"/>
        <a:cs typeface="ＭＳ Ｐゴシック" panose="020B0600070205080204" pitchFamily="34" charset="-128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" pitchFamily="2" charset="0"/>
        <a:ea typeface="ＭＳ Ｐゴシック" panose="020B0600070205080204" pitchFamily="34" charset="-128"/>
        <a:cs typeface="ＭＳ Ｐゴシック" panose="020B0600070205080204" pitchFamily="34" charset="-128"/>
      </a:defRPr>
    </a:lvl9pPr>
  </p:defaultTextStyle>
  <p:extLst>
    <p:ext uri="{EFAFB233-063F-42B5-8137-9DF3F51BA10A}">
      <p15:sldGuideLst xmlns:p15="http://schemas.microsoft.com/office/powerpoint/2012/main">
        <p15:guide id="1" orient="horz" pos="684">
          <p15:clr>
            <a:srgbClr val="A4A3A4"/>
          </p15:clr>
        </p15:guide>
        <p15:guide id="2" pos="288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834"/>
    <p:restoredTop sz="96301" autoAdjust="0"/>
  </p:normalViewPr>
  <p:slideViewPr>
    <p:cSldViewPr snapToGrid="0">
      <p:cViewPr varScale="1">
        <p:scale>
          <a:sx n="157" d="100"/>
          <a:sy n="157" d="100"/>
        </p:scale>
        <p:origin x="688" y="168"/>
      </p:cViewPr>
      <p:guideLst>
        <p:guide orient="horz" pos="684"/>
        <p:guide pos="28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129" d="100"/>
          <a:sy n="129" d="100"/>
        </p:scale>
        <p:origin x="3624" y="192"/>
      </p:cViewPr>
      <p:guideLst>
        <p:guide orient="horz" pos="2880"/>
        <p:guide pos="2160"/>
      </p:guideLst>
    </p:cSldViewPr>
  </p:notesViewPr>
  <p:gridSpacing cx="1828800" cy="18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>
            <a:extLst>
              <a:ext uri="{FF2B5EF4-FFF2-40B4-BE49-F238E27FC236}">
                <a16:creationId xmlns:a16="http://schemas.microsoft.com/office/drawing/2014/main" id="{96C8B52F-8353-534E-8872-A4EF893F2EB4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099" name="Rectangle 3">
            <a:extLst>
              <a:ext uri="{FF2B5EF4-FFF2-40B4-BE49-F238E27FC236}">
                <a16:creationId xmlns:a16="http://schemas.microsoft.com/office/drawing/2014/main" id="{D7EFD4D7-EDA6-DE42-A2C1-2379B81242C4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100" name="Rectangle 4">
            <a:extLst>
              <a:ext uri="{FF2B5EF4-FFF2-40B4-BE49-F238E27FC236}">
                <a16:creationId xmlns:a16="http://schemas.microsoft.com/office/drawing/2014/main" id="{87A05017-D370-2241-BB73-09A0F89713C7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101" name="Rectangle 5">
            <a:extLst>
              <a:ext uri="{FF2B5EF4-FFF2-40B4-BE49-F238E27FC236}">
                <a16:creationId xmlns:a16="http://schemas.microsoft.com/office/drawing/2014/main" id="{AF407B50-5114-B74F-B35F-F297EC38127A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2FADE2B2-77FF-154D-8D99-D9C8E07B4FB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>
            <a:extLst>
              <a:ext uri="{FF2B5EF4-FFF2-40B4-BE49-F238E27FC236}">
                <a16:creationId xmlns:a16="http://schemas.microsoft.com/office/drawing/2014/main" id="{B5F2D64F-4E7B-BB4A-BDAD-A9460EA458D8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4339" name="Rectangle 3">
            <a:extLst>
              <a:ext uri="{FF2B5EF4-FFF2-40B4-BE49-F238E27FC236}">
                <a16:creationId xmlns:a16="http://schemas.microsoft.com/office/drawing/2014/main" id="{29BC007B-EF17-6547-93FB-0876C665E795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4340" name="Rectangle 4">
            <a:extLst>
              <a:ext uri="{FF2B5EF4-FFF2-40B4-BE49-F238E27FC236}">
                <a16:creationId xmlns:a16="http://schemas.microsoft.com/office/drawing/2014/main" id="{503B0364-9018-0642-A28E-D27C7A067929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341" name="Rectangle 5">
            <a:extLst>
              <a:ext uri="{FF2B5EF4-FFF2-40B4-BE49-F238E27FC236}">
                <a16:creationId xmlns:a16="http://schemas.microsoft.com/office/drawing/2014/main" id="{EED3D788-D435-844F-AFC6-D5E9EE32CFA7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4342" name="Rectangle 6">
            <a:extLst>
              <a:ext uri="{FF2B5EF4-FFF2-40B4-BE49-F238E27FC236}">
                <a16:creationId xmlns:a16="http://schemas.microsoft.com/office/drawing/2014/main" id="{003F6D54-374D-2546-900B-10BF3DB9E461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4343" name="Rectangle 7">
            <a:extLst>
              <a:ext uri="{FF2B5EF4-FFF2-40B4-BE49-F238E27FC236}">
                <a16:creationId xmlns:a16="http://schemas.microsoft.com/office/drawing/2014/main" id="{FE21415D-CE53-BD45-8B46-7E2AC264D1C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47A16DDC-0FF5-AE42-AA1E-805544F9BC0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72" charset="0"/>
        <a:ea typeface="ＭＳ Ｐゴシック" panose="020B0600070205080204" pitchFamily="34" charset="-128"/>
        <a:cs typeface="ＭＳ Ｐゴシック" panose="020B0600070205080204" pitchFamily="34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72" charset="0"/>
        <a:ea typeface="ＭＳ Ｐゴシック" panose="020B0600070205080204" pitchFamily="34" charset="-128"/>
        <a:cs typeface="ＭＳ Ｐゴシック" panose="020B0600070205080204" pitchFamily="34" charset="-128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72" charset="0"/>
        <a:ea typeface="ＭＳ Ｐゴシック" panose="020B0600070205080204" pitchFamily="34" charset="-128"/>
        <a:cs typeface="ＭＳ Ｐゴシック" panose="020B0600070205080204" pitchFamily="34" charset="-128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72" charset="0"/>
        <a:ea typeface="ＭＳ Ｐゴシック" panose="020B0600070205080204" pitchFamily="34" charset="-128"/>
        <a:cs typeface="ＭＳ Ｐゴシック" panose="020B0600070205080204" pitchFamily="34" charset="-128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72" charset="0"/>
        <a:ea typeface="ＭＳ Ｐゴシック" panose="020B0600070205080204" pitchFamily="34" charset="-128"/>
        <a:cs typeface="ＭＳ Ｐゴシック" panose="020B0600070205080204" pitchFamily="34" charset="-128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Rectangle 7">
            <a:extLst>
              <a:ext uri="{FF2B5EF4-FFF2-40B4-BE49-F238E27FC236}">
                <a16:creationId xmlns:a16="http://schemas.microsoft.com/office/drawing/2014/main" id="{EDC24C22-37F2-AD46-9CED-E4180F65EF6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9pPr>
          </a:lstStyle>
          <a:p>
            <a:fld id="{B9E12128-8E25-9C42-A730-DA26158E7957}" type="slidenum">
              <a:rPr lang="en-US" altLang="en-US" sz="1200" smtClean="0"/>
              <a:pPr/>
              <a:t>10</a:t>
            </a:fld>
            <a:endParaRPr lang="en-US" altLang="en-US" sz="1200"/>
          </a:p>
        </p:txBody>
      </p:sp>
      <p:sp>
        <p:nvSpPr>
          <p:cNvPr id="41986" name="Rectangle 2">
            <a:extLst>
              <a:ext uri="{FF2B5EF4-FFF2-40B4-BE49-F238E27FC236}">
                <a16:creationId xmlns:a16="http://schemas.microsoft.com/office/drawing/2014/main" id="{71CB847A-927B-604F-810E-EFAF633F212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7" name="Rectangle 3">
            <a:extLst>
              <a:ext uri="{FF2B5EF4-FFF2-40B4-BE49-F238E27FC236}">
                <a16:creationId xmlns:a16="http://schemas.microsoft.com/office/drawing/2014/main" id="{C580F59E-7901-6B4B-98D4-E1629D37248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Times" pitchFamily="2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sv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svg"/><Relationship Id="rId11" Type="http://schemas.openxmlformats.org/officeDocument/2006/relationships/image" Target="../media/image12.jpg"/><Relationship Id="rId5" Type="http://schemas.openxmlformats.org/officeDocument/2006/relationships/image" Target="../media/image6.png"/><Relationship Id="rId10" Type="http://schemas.openxmlformats.org/officeDocument/2006/relationships/image" Target="../media/image11.svg"/><Relationship Id="rId4" Type="http://schemas.openxmlformats.org/officeDocument/2006/relationships/image" Target="../media/image5.svg"/><Relationship Id="rId9" Type="http://schemas.openxmlformats.org/officeDocument/2006/relationships/image" Target="../media/image10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svg"/><Relationship Id="rId3" Type="http://schemas.openxmlformats.org/officeDocument/2006/relationships/image" Target="../media/image4.png"/><Relationship Id="rId7" Type="http://schemas.openxmlformats.org/officeDocument/2006/relationships/image" Target="../media/image13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9.svg"/><Relationship Id="rId5" Type="http://schemas.openxmlformats.org/officeDocument/2006/relationships/image" Target="../media/image8.png"/><Relationship Id="rId4" Type="http://schemas.openxmlformats.org/officeDocument/2006/relationships/image" Target="../media/image5.svg"/><Relationship Id="rId9" Type="http://schemas.openxmlformats.org/officeDocument/2006/relationships/image" Target="../media/image12.jp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9.svg"/><Relationship Id="rId5" Type="http://schemas.openxmlformats.org/officeDocument/2006/relationships/image" Target="../media/image8.png"/><Relationship Id="rId4" Type="http://schemas.openxmlformats.org/officeDocument/2006/relationships/image" Target="../media/image5.sv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_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curved white building with glass windows&#10;&#10;Description automatically generated with medium confidence">
            <a:extLst>
              <a:ext uri="{FF2B5EF4-FFF2-40B4-BE49-F238E27FC236}">
                <a16:creationId xmlns:a16="http://schemas.microsoft.com/office/drawing/2014/main" id="{6B6E7625-0B66-AF7F-1BE1-CA46D8CD3F8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 l="15599" b="1521"/>
          <a:stretch/>
        </p:blipFill>
        <p:spPr>
          <a:xfrm>
            <a:off x="4419555" y="-1"/>
            <a:ext cx="4724445" cy="5143501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354729B7-87F0-7FA5-3A64-D12341D31991}"/>
              </a:ext>
            </a:extLst>
          </p:cNvPr>
          <p:cNvSpPr/>
          <p:nvPr userDrawn="1"/>
        </p:nvSpPr>
        <p:spPr bwMode="auto">
          <a:xfrm>
            <a:off x="0" y="0"/>
            <a:ext cx="4419555" cy="5143500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72" charset="0"/>
            </a:endParaRPr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524703D9-7909-623D-40CF-E45D79F70AA0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050165" y="-1"/>
            <a:ext cx="4373881" cy="5143501"/>
          </a:xfrm>
          <a:prstGeom prst="rect">
            <a:avLst/>
          </a:prstGeom>
        </p:spPr>
      </p:pic>
      <p:pic>
        <p:nvPicPr>
          <p:cNvPr id="9" name="Graphic 8">
            <a:extLst>
              <a:ext uri="{FF2B5EF4-FFF2-40B4-BE49-F238E27FC236}">
                <a16:creationId xmlns:a16="http://schemas.microsoft.com/office/drawing/2014/main" id="{59D9A964-98C3-0918-D067-CA30EAE29DBE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214393" y="236566"/>
            <a:ext cx="3835773" cy="554682"/>
          </a:xfrm>
          <a:prstGeom prst="rect">
            <a:avLst/>
          </a:prstGeom>
        </p:spPr>
      </p:pic>
      <p:pic>
        <p:nvPicPr>
          <p:cNvPr id="11" name="Graphic 10">
            <a:extLst>
              <a:ext uri="{FF2B5EF4-FFF2-40B4-BE49-F238E27FC236}">
                <a16:creationId xmlns:a16="http://schemas.microsoft.com/office/drawing/2014/main" id="{1DB1AF5D-6BA6-96A2-57B4-0E2040A1C460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8650181" y="38745"/>
            <a:ext cx="460040" cy="5083444"/>
          </a:xfrm>
          <a:prstGeom prst="rect">
            <a:avLst/>
          </a:prstGeom>
        </p:spPr>
      </p:pic>
      <p:pic>
        <p:nvPicPr>
          <p:cNvPr id="17" name="Graphic 16">
            <a:extLst>
              <a:ext uri="{FF2B5EF4-FFF2-40B4-BE49-F238E27FC236}">
                <a16:creationId xmlns:a16="http://schemas.microsoft.com/office/drawing/2014/main" id="{F9E147FC-364E-87AE-4718-64C8AB5FFBCC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7549978" y="4153784"/>
            <a:ext cx="1594022" cy="598403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292A3A5C-03F2-F4DA-996C-CE6FA44A2D79}"/>
              </a:ext>
            </a:extLst>
          </p:cNvPr>
          <p:cNvSpPr txBox="1"/>
          <p:nvPr userDrawn="1"/>
        </p:nvSpPr>
        <p:spPr>
          <a:xfrm>
            <a:off x="7501418" y="4170265"/>
            <a:ext cx="1566006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Oct. 6-7</a:t>
            </a:r>
          </a:p>
          <a:p>
            <a:pPr algn="r"/>
            <a:r>
              <a:rPr lang="en-US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Scottsdale, AZ</a:t>
            </a:r>
          </a:p>
        </p:txBody>
      </p:sp>
      <p:sp>
        <p:nvSpPr>
          <p:cNvPr id="2" name="Rectangle 3">
            <a:extLst>
              <a:ext uri="{FF2B5EF4-FFF2-40B4-BE49-F238E27FC236}">
                <a16:creationId xmlns:a16="http://schemas.microsoft.com/office/drawing/2014/main" id="{E56BFB67-F297-77EB-C243-724E22DC4AA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160150" y="1108956"/>
            <a:ext cx="4284437" cy="2082406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  <p:pic>
        <p:nvPicPr>
          <p:cNvPr id="6" name="Picture 5" descr="A group of people standing in a puzzle piece&#10;&#10;AI-generated content may be incorrect.">
            <a:extLst>
              <a:ext uri="{FF2B5EF4-FFF2-40B4-BE49-F238E27FC236}">
                <a16:creationId xmlns:a16="http://schemas.microsoft.com/office/drawing/2014/main" id="{7EB546EC-1F07-AD80-E3BD-234C9CD4110F}"/>
              </a:ext>
            </a:extLst>
          </p:cNvPr>
          <p:cNvPicPr>
            <a:picLocks noChangeAspect="1"/>
          </p:cNvPicPr>
          <p:nvPr userDrawn="1"/>
        </p:nvPicPr>
        <p:blipFill>
          <a:blip r:embed="rId11"/>
          <a:srcRect l="18557" t="20059" r="18261" b="11945"/>
          <a:stretch/>
        </p:blipFill>
        <p:spPr>
          <a:xfrm>
            <a:off x="5297309" y="306120"/>
            <a:ext cx="3582892" cy="2570603"/>
          </a:xfrm>
          <a:prstGeom prst="roundRect">
            <a:avLst>
              <a:gd name="adj" fmla="val 5212"/>
            </a:avLst>
          </a:prstGeom>
        </p:spPr>
      </p:pic>
    </p:spTree>
    <p:extLst>
      <p:ext uri="{BB962C8B-B14F-4D97-AF65-F5344CB8AC3E}">
        <p14:creationId xmlns:p14="http://schemas.microsoft.com/office/powerpoint/2010/main" val="31095120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8">
            <a:extLst>
              <a:ext uri="{FF2B5EF4-FFF2-40B4-BE49-F238E27FC236}">
                <a16:creationId xmlns:a16="http://schemas.microsoft.com/office/drawing/2014/main" id="{604D9A7F-49D0-0F4F-9225-6686FD2E2353}"/>
              </a:ext>
            </a:extLst>
          </p:cNvPr>
          <p:cNvSpPr>
            <a:spLocks noChangeArrowheads="1"/>
          </p:cNvSpPr>
          <p:nvPr/>
        </p:nvSpPr>
        <p:spPr bwMode="auto">
          <a:xfrm>
            <a:off x="-506413" y="869950"/>
            <a:ext cx="184150" cy="461963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9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-6350"/>
            <a:ext cx="8382000" cy="7129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5" name="Slide Number Placeholder 1">
            <a:extLst>
              <a:ext uri="{FF2B5EF4-FFF2-40B4-BE49-F238E27FC236}">
                <a16:creationId xmlns:a16="http://schemas.microsoft.com/office/drawing/2014/main" id="{3CED2DAD-BF68-B346-B326-D69DE1A11AA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CC0F53-F683-AE46-A0B8-17E66E3B3845}" type="slidenum">
              <a:rPr lang="en-US" altLang="en-US"/>
              <a:pPr>
                <a:defRPr/>
              </a:pPr>
              <a:t>‹#›</a:t>
            </a:fld>
            <a:endParaRPr lang="en-US" altLang="en-US" sz="1000" b="0"/>
          </a:p>
        </p:txBody>
      </p:sp>
    </p:spTree>
    <p:extLst>
      <p:ext uri="{BB962C8B-B14F-4D97-AF65-F5344CB8AC3E}">
        <p14:creationId xmlns:p14="http://schemas.microsoft.com/office/powerpoint/2010/main" val="1492672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8">
            <a:extLst>
              <a:ext uri="{FF2B5EF4-FFF2-40B4-BE49-F238E27FC236}">
                <a16:creationId xmlns:a16="http://schemas.microsoft.com/office/drawing/2014/main" id="{50457541-4151-6943-B36E-7EDBD0CE5EF5}"/>
              </a:ext>
            </a:extLst>
          </p:cNvPr>
          <p:cNvSpPr>
            <a:spLocks noChangeArrowheads="1"/>
          </p:cNvSpPr>
          <p:nvPr/>
        </p:nvSpPr>
        <p:spPr bwMode="auto">
          <a:xfrm>
            <a:off x="-506413" y="869950"/>
            <a:ext cx="184150" cy="461963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9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925115"/>
            <a:ext cx="5111750" cy="3723085"/>
          </a:xfrm>
        </p:spPr>
        <p:txBody>
          <a:bodyPr/>
          <a:lstStyle>
            <a:lvl1pPr>
              <a:defRPr sz="24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8600" y="920750"/>
            <a:ext cx="3009900" cy="379095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-6350"/>
            <a:ext cx="8382000" cy="7544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7" name="Slide Number Placeholder 4">
            <a:extLst>
              <a:ext uri="{FF2B5EF4-FFF2-40B4-BE49-F238E27FC236}">
                <a16:creationId xmlns:a16="http://schemas.microsoft.com/office/drawing/2014/main" id="{2D0257FB-55EE-AB44-8E80-26E60BE9D4C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225966-293C-B74E-AFEB-74D10C568BD5}" type="slidenum">
              <a:rPr lang="en-US" altLang="en-US"/>
              <a:pPr>
                <a:defRPr/>
              </a:pPr>
              <a:t>‹#›</a:t>
            </a:fld>
            <a:endParaRPr lang="en-US" altLang="en-US" sz="1000" b="0"/>
          </a:p>
        </p:txBody>
      </p:sp>
    </p:spTree>
    <p:extLst>
      <p:ext uri="{BB962C8B-B14F-4D97-AF65-F5344CB8AC3E}">
        <p14:creationId xmlns:p14="http://schemas.microsoft.com/office/powerpoint/2010/main" val="46223200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8">
            <a:extLst>
              <a:ext uri="{FF2B5EF4-FFF2-40B4-BE49-F238E27FC236}">
                <a16:creationId xmlns:a16="http://schemas.microsoft.com/office/drawing/2014/main" id="{64856B11-E471-5D40-A72E-351A988805CC}"/>
              </a:ext>
            </a:extLst>
          </p:cNvPr>
          <p:cNvSpPr>
            <a:spLocks noChangeArrowheads="1"/>
          </p:cNvSpPr>
          <p:nvPr/>
        </p:nvSpPr>
        <p:spPr bwMode="auto">
          <a:xfrm>
            <a:off x="-506413" y="869950"/>
            <a:ext cx="184150" cy="461963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9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971550"/>
            <a:ext cx="5486400" cy="3429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37969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-6350"/>
            <a:ext cx="8382000" cy="80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>
            <a:lvl1pPr>
              <a:defRPr>
                <a:effectLst/>
              </a:defRPr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7" name="Slide Number Placeholder 4">
            <a:extLst>
              <a:ext uri="{FF2B5EF4-FFF2-40B4-BE49-F238E27FC236}">
                <a16:creationId xmlns:a16="http://schemas.microsoft.com/office/drawing/2014/main" id="{ADD2A9B8-AED6-3A42-A264-F475AA10E74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B7FA67-4FC2-BA43-94E4-9045CDE37F68}" type="slidenum">
              <a:rPr lang="en-US" altLang="en-US"/>
              <a:pPr>
                <a:defRPr/>
              </a:pPr>
              <a:t>‹#›</a:t>
            </a:fld>
            <a:endParaRPr lang="en-US" altLang="en-US" sz="1000" b="0"/>
          </a:p>
        </p:txBody>
      </p:sp>
    </p:spTree>
    <p:extLst>
      <p:ext uri="{BB962C8B-B14F-4D97-AF65-F5344CB8AC3E}">
        <p14:creationId xmlns:p14="http://schemas.microsoft.com/office/powerpoint/2010/main" val="300108455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8">
            <a:extLst>
              <a:ext uri="{FF2B5EF4-FFF2-40B4-BE49-F238E27FC236}">
                <a16:creationId xmlns:a16="http://schemas.microsoft.com/office/drawing/2014/main" id="{7F2F2AEA-7F9A-9849-9262-C0A83CC5BCE3}"/>
              </a:ext>
            </a:extLst>
          </p:cNvPr>
          <p:cNvSpPr>
            <a:spLocks noChangeArrowheads="1"/>
          </p:cNvSpPr>
          <p:nvPr/>
        </p:nvSpPr>
        <p:spPr bwMode="auto">
          <a:xfrm>
            <a:off x="-506413" y="869950"/>
            <a:ext cx="184150" cy="461963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9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 rot="16200000">
            <a:off x="2774950" y="-1676400"/>
            <a:ext cx="3416300" cy="8509000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-6350"/>
            <a:ext cx="8382000" cy="80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6" name="Slide Number Placeholder 3">
            <a:extLst>
              <a:ext uri="{FF2B5EF4-FFF2-40B4-BE49-F238E27FC236}">
                <a16:creationId xmlns:a16="http://schemas.microsoft.com/office/drawing/2014/main" id="{A79F7AB4-AE9C-6745-B4B5-FEB167DA452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D66E99-9717-D443-AB80-49AFFADD4074}" type="slidenum">
              <a:rPr lang="en-US" altLang="en-US"/>
              <a:pPr>
                <a:defRPr/>
              </a:pPr>
              <a:t>‹#›</a:t>
            </a:fld>
            <a:endParaRPr lang="en-US" altLang="en-US" sz="1000" b="0"/>
          </a:p>
        </p:txBody>
      </p:sp>
    </p:spTree>
    <p:extLst>
      <p:ext uri="{BB962C8B-B14F-4D97-AF65-F5344CB8AC3E}">
        <p14:creationId xmlns:p14="http://schemas.microsoft.com/office/powerpoint/2010/main" val="394561845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8">
            <a:extLst>
              <a:ext uri="{FF2B5EF4-FFF2-40B4-BE49-F238E27FC236}">
                <a16:creationId xmlns:a16="http://schemas.microsoft.com/office/drawing/2014/main" id="{430182D3-7EDF-F346-A7EF-E6F20DB2D10A}"/>
              </a:ext>
            </a:extLst>
          </p:cNvPr>
          <p:cNvSpPr>
            <a:spLocks noChangeArrowheads="1"/>
          </p:cNvSpPr>
          <p:nvPr/>
        </p:nvSpPr>
        <p:spPr bwMode="auto">
          <a:xfrm>
            <a:off x="-506413" y="869950"/>
            <a:ext cx="184150" cy="461963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9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 rot="16200000">
            <a:off x="2860041" y="-1761490"/>
            <a:ext cx="3428999" cy="8691880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-6350"/>
            <a:ext cx="8382000" cy="80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6" name="Slide Number Placeholder 3">
            <a:extLst>
              <a:ext uri="{FF2B5EF4-FFF2-40B4-BE49-F238E27FC236}">
                <a16:creationId xmlns:a16="http://schemas.microsoft.com/office/drawing/2014/main" id="{9AEAC4BF-C4C1-9C4F-9F51-383AEC46A10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69E224-EBDF-AA4E-A3CB-8B5A67F99C0C}" type="slidenum">
              <a:rPr lang="en-US" altLang="en-US"/>
              <a:pPr>
                <a:defRPr/>
              </a:pPr>
              <a:t>‹#›</a:t>
            </a:fld>
            <a:endParaRPr lang="en-US" altLang="en-US" sz="1000" b="0"/>
          </a:p>
        </p:txBody>
      </p:sp>
    </p:spTree>
    <p:extLst>
      <p:ext uri="{BB962C8B-B14F-4D97-AF65-F5344CB8AC3E}">
        <p14:creationId xmlns:p14="http://schemas.microsoft.com/office/powerpoint/2010/main" val="251860837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8">
            <a:extLst>
              <a:ext uri="{FF2B5EF4-FFF2-40B4-BE49-F238E27FC236}">
                <a16:creationId xmlns:a16="http://schemas.microsoft.com/office/drawing/2014/main" id="{8BA5ED91-0397-1848-AAFD-66B3F36D8A62}"/>
              </a:ext>
            </a:extLst>
          </p:cNvPr>
          <p:cNvSpPr>
            <a:spLocks noChangeArrowheads="1"/>
          </p:cNvSpPr>
          <p:nvPr/>
        </p:nvSpPr>
        <p:spPr bwMode="auto">
          <a:xfrm>
            <a:off x="-506413" y="869950"/>
            <a:ext cx="184150" cy="461963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9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228600" y="868680"/>
            <a:ext cx="4267200" cy="3314700"/>
          </a:xfrm>
        </p:spPr>
        <p:txBody>
          <a:bodyPr/>
          <a:lstStyle>
            <a:lvl1pPr marL="171450" indent="-161925">
              <a:tabLst/>
              <a:defRPr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868680"/>
            <a:ext cx="4267200" cy="3314700"/>
          </a:xfrm>
        </p:spPr>
        <p:txBody>
          <a:bodyPr/>
          <a:lstStyle>
            <a:lvl1pPr marL="233363" indent="-223838">
              <a:tabLst/>
              <a:defRPr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-6350"/>
            <a:ext cx="8382000" cy="80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7" name="Slide Number Placeholder 4">
            <a:extLst>
              <a:ext uri="{FF2B5EF4-FFF2-40B4-BE49-F238E27FC236}">
                <a16:creationId xmlns:a16="http://schemas.microsoft.com/office/drawing/2014/main" id="{934B4995-21FB-BA4C-9708-37567BE1AE4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2E4118-DD60-1446-B9E7-DE16AE432D34}" type="slidenum">
              <a:rPr lang="en-US" altLang="en-US"/>
              <a:pPr>
                <a:defRPr/>
              </a:pPr>
              <a:t>‹#›</a:t>
            </a:fld>
            <a:endParaRPr lang="en-US" altLang="en-US" sz="1000" b="0"/>
          </a:p>
        </p:txBody>
      </p:sp>
    </p:spTree>
    <p:extLst>
      <p:ext uri="{BB962C8B-B14F-4D97-AF65-F5344CB8AC3E}">
        <p14:creationId xmlns:p14="http://schemas.microsoft.com/office/powerpoint/2010/main" val="41784487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curved white building with glass windows&#10;&#10;Description automatically generated with medium confidence">
            <a:extLst>
              <a:ext uri="{FF2B5EF4-FFF2-40B4-BE49-F238E27FC236}">
                <a16:creationId xmlns:a16="http://schemas.microsoft.com/office/drawing/2014/main" id="{6B6E7625-0B66-AF7F-1BE1-CA46D8CD3F8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 l="15599" b="1521"/>
          <a:stretch/>
        </p:blipFill>
        <p:spPr>
          <a:xfrm>
            <a:off x="4419555" y="-1"/>
            <a:ext cx="4724445" cy="5143501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354729B7-87F0-7FA5-3A64-D12341D31991}"/>
              </a:ext>
            </a:extLst>
          </p:cNvPr>
          <p:cNvSpPr/>
          <p:nvPr userDrawn="1"/>
        </p:nvSpPr>
        <p:spPr bwMode="auto">
          <a:xfrm>
            <a:off x="0" y="0"/>
            <a:ext cx="4419555" cy="5143500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72" charset="0"/>
            </a:endParaRPr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524703D9-7909-623D-40CF-E45D79F70AA0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050166" y="0"/>
            <a:ext cx="4373880" cy="5143500"/>
          </a:xfrm>
          <a:prstGeom prst="rect">
            <a:avLst/>
          </a:prstGeom>
        </p:spPr>
      </p:pic>
      <p:pic>
        <p:nvPicPr>
          <p:cNvPr id="11" name="Graphic 10">
            <a:extLst>
              <a:ext uri="{FF2B5EF4-FFF2-40B4-BE49-F238E27FC236}">
                <a16:creationId xmlns:a16="http://schemas.microsoft.com/office/drawing/2014/main" id="{1DB1AF5D-6BA6-96A2-57B4-0E2040A1C460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8650181" y="38745"/>
            <a:ext cx="460040" cy="5083444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48D76236-0427-97C0-6689-A60BB9CB63FE}"/>
              </a:ext>
            </a:extLst>
          </p:cNvPr>
          <p:cNvSpPr txBox="1"/>
          <p:nvPr userDrawn="1"/>
        </p:nvSpPr>
        <p:spPr>
          <a:xfrm>
            <a:off x="250582" y="76545"/>
            <a:ext cx="407879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New Plans and  Strategies for </a:t>
            </a:r>
            <a:br>
              <a:rPr lang="en-US" sz="15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5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Campuses &amp; Buildings</a:t>
            </a:r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3ED9528A-ED5D-0914-C56C-8F67A1D62502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7472768" y="4258473"/>
            <a:ext cx="1671231" cy="444156"/>
          </a:xfrm>
          <a:prstGeom prst="rect">
            <a:avLst/>
          </a:prstGeom>
        </p:spPr>
      </p:pic>
      <p:sp>
        <p:nvSpPr>
          <p:cNvPr id="16" name="Rectangle 3">
            <a:extLst>
              <a:ext uri="{FF2B5EF4-FFF2-40B4-BE49-F238E27FC236}">
                <a16:creationId xmlns:a16="http://schemas.microsoft.com/office/drawing/2014/main" id="{F694ACD8-2C1F-5344-93A4-5657839A45D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230486" y="743468"/>
            <a:ext cx="4259405" cy="3377398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3185F459-9CA0-85C9-D311-A171E006DFF9}"/>
              </a:ext>
            </a:extLst>
          </p:cNvPr>
          <p:cNvCxnSpPr>
            <a:cxnSpLocks/>
          </p:cNvCxnSpPr>
          <p:nvPr userDrawn="1"/>
        </p:nvCxnSpPr>
        <p:spPr bwMode="auto">
          <a:xfrm>
            <a:off x="0" y="693227"/>
            <a:ext cx="4489891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2" name="Text Placeholder 2">
            <a:extLst>
              <a:ext uri="{FF2B5EF4-FFF2-40B4-BE49-F238E27FC236}">
                <a16:creationId xmlns:a16="http://schemas.microsoft.com/office/drawing/2014/main" id="{1945DDB4-A11A-15F9-8F8F-985B18FEAD2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47182" y="4450273"/>
            <a:ext cx="3783013" cy="693227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pic>
        <p:nvPicPr>
          <p:cNvPr id="2" name="Picture 1" descr="A group of people standing in a puzzle piece&#10;&#10;AI-generated content may be incorrect.">
            <a:extLst>
              <a:ext uri="{FF2B5EF4-FFF2-40B4-BE49-F238E27FC236}">
                <a16:creationId xmlns:a16="http://schemas.microsoft.com/office/drawing/2014/main" id="{67D9ADC6-1A1D-DE91-7DF3-7EAFF07F4983}"/>
              </a:ext>
            </a:extLst>
          </p:cNvPr>
          <p:cNvPicPr>
            <a:picLocks noChangeAspect="1"/>
          </p:cNvPicPr>
          <p:nvPr userDrawn="1"/>
        </p:nvPicPr>
        <p:blipFill>
          <a:blip r:embed="rId9"/>
          <a:srcRect l="18557" t="20059" r="18261" b="11945"/>
          <a:stretch/>
        </p:blipFill>
        <p:spPr>
          <a:xfrm>
            <a:off x="5297309" y="306120"/>
            <a:ext cx="3582892" cy="2570603"/>
          </a:xfrm>
          <a:prstGeom prst="roundRect">
            <a:avLst>
              <a:gd name="adj" fmla="val 5212"/>
            </a:avLst>
          </a:prstGeom>
        </p:spPr>
      </p:pic>
    </p:spTree>
    <p:extLst>
      <p:ext uri="{BB962C8B-B14F-4D97-AF65-F5344CB8AC3E}">
        <p14:creationId xmlns:p14="http://schemas.microsoft.com/office/powerpoint/2010/main" val="38238825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_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curved white building with glass windows&#10;&#10;Description automatically generated with medium confidence">
            <a:extLst>
              <a:ext uri="{FF2B5EF4-FFF2-40B4-BE49-F238E27FC236}">
                <a16:creationId xmlns:a16="http://schemas.microsoft.com/office/drawing/2014/main" id="{6B6E7625-0B66-AF7F-1BE1-CA46D8CD3F8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 l="15599" b="1521"/>
          <a:stretch/>
        </p:blipFill>
        <p:spPr>
          <a:xfrm>
            <a:off x="4419555" y="-1"/>
            <a:ext cx="4724445" cy="5143501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354729B7-87F0-7FA5-3A64-D12341D31991}"/>
              </a:ext>
            </a:extLst>
          </p:cNvPr>
          <p:cNvSpPr/>
          <p:nvPr userDrawn="1"/>
        </p:nvSpPr>
        <p:spPr bwMode="auto">
          <a:xfrm>
            <a:off x="0" y="0"/>
            <a:ext cx="4419555" cy="5143500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72" charset="0"/>
            </a:endParaRPr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524703D9-7909-623D-40CF-E45D79F70AA0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050166" y="0"/>
            <a:ext cx="4373880" cy="5143500"/>
          </a:xfrm>
          <a:prstGeom prst="rect">
            <a:avLst/>
          </a:prstGeom>
        </p:spPr>
      </p:pic>
      <p:pic>
        <p:nvPicPr>
          <p:cNvPr id="11" name="Graphic 10">
            <a:extLst>
              <a:ext uri="{FF2B5EF4-FFF2-40B4-BE49-F238E27FC236}">
                <a16:creationId xmlns:a16="http://schemas.microsoft.com/office/drawing/2014/main" id="{1DB1AF5D-6BA6-96A2-57B4-0E2040A1C460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8650181" y="38745"/>
            <a:ext cx="460040" cy="5083444"/>
          </a:xfrm>
          <a:prstGeom prst="rect">
            <a:avLst/>
          </a:prstGeom>
        </p:spPr>
      </p:pic>
      <p:sp>
        <p:nvSpPr>
          <p:cNvPr id="16" name="Rectangle 3">
            <a:extLst>
              <a:ext uri="{FF2B5EF4-FFF2-40B4-BE49-F238E27FC236}">
                <a16:creationId xmlns:a16="http://schemas.microsoft.com/office/drawing/2014/main" id="{F694ACD8-2C1F-5344-93A4-5657839A45D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230486" y="743468"/>
            <a:ext cx="4259405" cy="3377398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3185F459-9CA0-85C9-D311-A171E006DFF9}"/>
              </a:ext>
            </a:extLst>
          </p:cNvPr>
          <p:cNvCxnSpPr>
            <a:cxnSpLocks/>
          </p:cNvCxnSpPr>
          <p:nvPr userDrawn="1"/>
        </p:nvCxnSpPr>
        <p:spPr bwMode="auto">
          <a:xfrm>
            <a:off x="0" y="693227"/>
            <a:ext cx="4489891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2" name="Text Placeholder 2">
            <a:extLst>
              <a:ext uri="{FF2B5EF4-FFF2-40B4-BE49-F238E27FC236}">
                <a16:creationId xmlns:a16="http://schemas.microsoft.com/office/drawing/2014/main" id="{1945DDB4-A11A-15F9-8F8F-985B18FEAD2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47182" y="4450273"/>
            <a:ext cx="3783013" cy="693227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B983BD8B-EEAA-04BB-E7BB-4E2A70969E7A}"/>
              </a:ext>
            </a:extLst>
          </p:cNvPr>
          <p:cNvSpPr/>
          <p:nvPr userDrawn="1"/>
        </p:nvSpPr>
        <p:spPr bwMode="auto">
          <a:xfrm>
            <a:off x="5826294" y="214196"/>
            <a:ext cx="3053907" cy="4598757"/>
          </a:xfrm>
          <a:prstGeom prst="roundRect">
            <a:avLst>
              <a:gd name="adj" fmla="val 3855"/>
            </a:avLst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7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D0152B4-2740-6D12-3ABF-8B68A53A6882}"/>
              </a:ext>
            </a:extLst>
          </p:cNvPr>
          <p:cNvSpPr txBox="1"/>
          <p:nvPr userDrawn="1"/>
        </p:nvSpPr>
        <p:spPr>
          <a:xfrm>
            <a:off x="250582" y="76545"/>
            <a:ext cx="407879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New Plans and  Strategies for </a:t>
            </a:r>
            <a:br>
              <a:rPr lang="en-US" sz="15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5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Campuses &amp; Buildings</a:t>
            </a:r>
          </a:p>
        </p:txBody>
      </p:sp>
    </p:spTree>
    <p:extLst>
      <p:ext uri="{BB962C8B-B14F-4D97-AF65-F5344CB8AC3E}">
        <p14:creationId xmlns:p14="http://schemas.microsoft.com/office/powerpoint/2010/main" val="7037384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971D011E-2AE1-E178-4DC1-7DF0A833D371}"/>
              </a:ext>
            </a:extLst>
          </p:cNvPr>
          <p:cNvSpPr/>
          <p:nvPr userDrawn="1"/>
        </p:nvSpPr>
        <p:spPr bwMode="auto">
          <a:xfrm>
            <a:off x="0" y="1"/>
            <a:ext cx="9144000" cy="692150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72" charset="0"/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EA83FD6F-9275-C16F-649E-7AA73BB2831B}"/>
              </a:ext>
            </a:extLst>
          </p:cNvPr>
          <p:cNvSpPr/>
          <p:nvPr userDrawn="1"/>
        </p:nvSpPr>
        <p:spPr bwMode="auto">
          <a:xfrm>
            <a:off x="7900447" y="-6350"/>
            <a:ext cx="697584" cy="697584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72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0588536-231A-4D25-3BCF-6CEDB8DD1A97}"/>
              </a:ext>
            </a:extLst>
          </p:cNvPr>
          <p:cNvSpPr/>
          <p:nvPr userDrawn="1"/>
        </p:nvSpPr>
        <p:spPr bwMode="auto">
          <a:xfrm>
            <a:off x="8211532" y="1"/>
            <a:ext cx="932468" cy="69215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72" charset="0"/>
            </a:endParaRPr>
          </a:p>
        </p:txBody>
      </p:sp>
      <p:sp>
        <p:nvSpPr>
          <p:cNvPr id="4" name="Rectangle 8">
            <a:extLst>
              <a:ext uri="{FF2B5EF4-FFF2-40B4-BE49-F238E27FC236}">
                <a16:creationId xmlns:a16="http://schemas.microsoft.com/office/drawing/2014/main" id="{8E6DAB7A-0606-4049-A543-203F48D49051}"/>
              </a:ext>
            </a:extLst>
          </p:cNvPr>
          <p:cNvSpPr>
            <a:spLocks noChangeArrowheads="1"/>
          </p:cNvSpPr>
          <p:nvPr/>
        </p:nvSpPr>
        <p:spPr bwMode="auto">
          <a:xfrm>
            <a:off x="-506413" y="869950"/>
            <a:ext cx="184150" cy="461963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9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869950"/>
            <a:ext cx="8534400" cy="382459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-6350"/>
            <a:ext cx="7671847" cy="692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>
            <a:lvl1pPr>
              <a:defRPr sz="22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6" name="Slide Number Placeholder 3">
            <a:extLst>
              <a:ext uri="{FF2B5EF4-FFF2-40B4-BE49-F238E27FC236}">
                <a16:creationId xmlns:a16="http://schemas.microsoft.com/office/drawing/2014/main" id="{B755128D-DA19-084A-90E0-406C7849941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28C89A-D1D1-E14F-8118-1C8C9FCFF9B4}" type="slidenum">
              <a:rPr lang="en-US" altLang="en-US"/>
              <a:pPr>
                <a:defRPr/>
              </a:pPr>
              <a:t>‹#›</a:t>
            </a:fld>
            <a:endParaRPr lang="en-US" altLang="en-US" sz="1000" b="0"/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7149906D-0516-F718-E18D-63619F5C5C0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124460" y="293078"/>
            <a:ext cx="841179" cy="1269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94669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971D011E-2AE1-E178-4DC1-7DF0A833D371}"/>
              </a:ext>
            </a:extLst>
          </p:cNvPr>
          <p:cNvSpPr/>
          <p:nvPr userDrawn="1"/>
        </p:nvSpPr>
        <p:spPr bwMode="auto">
          <a:xfrm>
            <a:off x="0" y="1"/>
            <a:ext cx="9144000" cy="692150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72" charset="0"/>
            </a:endParaRPr>
          </a:p>
        </p:txBody>
      </p:sp>
      <p:sp>
        <p:nvSpPr>
          <p:cNvPr id="4" name="Rectangle 8">
            <a:extLst>
              <a:ext uri="{FF2B5EF4-FFF2-40B4-BE49-F238E27FC236}">
                <a16:creationId xmlns:a16="http://schemas.microsoft.com/office/drawing/2014/main" id="{8E6DAB7A-0606-4049-A543-203F48D49051}"/>
              </a:ext>
            </a:extLst>
          </p:cNvPr>
          <p:cNvSpPr>
            <a:spLocks noChangeArrowheads="1"/>
          </p:cNvSpPr>
          <p:nvPr/>
        </p:nvSpPr>
        <p:spPr bwMode="auto">
          <a:xfrm>
            <a:off x="-506413" y="869950"/>
            <a:ext cx="184150" cy="461963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9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869950"/>
            <a:ext cx="8534400" cy="382459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-6350"/>
            <a:ext cx="7671847" cy="692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>
            <a:lvl1pPr>
              <a:defRPr sz="22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6" name="Slide Number Placeholder 3">
            <a:extLst>
              <a:ext uri="{FF2B5EF4-FFF2-40B4-BE49-F238E27FC236}">
                <a16:creationId xmlns:a16="http://schemas.microsoft.com/office/drawing/2014/main" id="{B755128D-DA19-084A-90E0-406C7849941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98854" y="4872347"/>
            <a:ext cx="457200" cy="166687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28C89A-D1D1-E14F-8118-1C8C9FCFF9B4}" type="slidenum">
              <a:rPr lang="en-US" altLang="en-US"/>
              <a:pPr>
                <a:defRPr/>
              </a:pPr>
              <a:t>‹#›</a:t>
            </a:fld>
            <a:endParaRPr lang="en-US" altLang="en-US" sz="1000" b="0"/>
          </a:p>
        </p:txBody>
      </p:sp>
    </p:spTree>
    <p:extLst>
      <p:ext uri="{BB962C8B-B14F-4D97-AF65-F5344CB8AC3E}">
        <p14:creationId xmlns:p14="http://schemas.microsoft.com/office/powerpoint/2010/main" val="41604947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8">
            <a:extLst>
              <a:ext uri="{FF2B5EF4-FFF2-40B4-BE49-F238E27FC236}">
                <a16:creationId xmlns:a16="http://schemas.microsoft.com/office/drawing/2014/main" id="{8E6DAB7A-0606-4049-A543-203F48D49051}"/>
              </a:ext>
            </a:extLst>
          </p:cNvPr>
          <p:cNvSpPr>
            <a:spLocks noChangeArrowheads="1"/>
          </p:cNvSpPr>
          <p:nvPr/>
        </p:nvSpPr>
        <p:spPr bwMode="auto">
          <a:xfrm>
            <a:off x="-506413" y="869950"/>
            <a:ext cx="184150" cy="461963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9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868680"/>
            <a:ext cx="8534400" cy="3742690"/>
          </a:xfrm>
        </p:spPr>
        <p:txBody>
          <a:bodyPr/>
          <a:lstStyle>
            <a:lvl1pPr>
              <a:defRPr sz="2000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-6350"/>
            <a:ext cx="7586221" cy="692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>
            <a:lvl1pPr>
              <a:defRPr sz="22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6" name="Slide Number Placeholder 3">
            <a:extLst>
              <a:ext uri="{FF2B5EF4-FFF2-40B4-BE49-F238E27FC236}">
                <a16:creationId xmlns:a16="http://schemas.microsoft.com/office/drawing/2014/main" id="{B755128D-DA19-084A-90E0-406C7849941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28C89A-D1D1-E14F-8118-1C8C9FCFF9B4}" type="slidenum">
              <a:rPr lang="en-US" altLang="en-US"/>
              <a:pPr>
                <a:defRPr/>
              </a:pPr>
              <a:t>‹#›</a:t>
            </a:fld>
            <a:endParaRPr lang="en-US" altLang="en-US" sz="1000" b="0"/>
          </a:p>
        </p:txBody>
      </p:sp>
    </p:spTree>
    <p:extLst>
      <p:ext uri="{BB962C8B-B14F-4D97-AF65-F5344CB8AC3E}">
        <p14:creationId xmlns:p14="http://schemas.microsoft.com/office/powerpoint/2010/main" val="28620040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8">
            <a:extLst>
              <a:ext uri="{FF2B5EF4-FFF2-40B4-BE49-F238E27FC236}">
                <a16:creationId xmlns:a16="http://schemas.microsoft.com/office/drawing/2014/main" id="{816EF9B1-8819-ED4B-A044-676A66E5C5E8}"/>
              </a:ext>
            </a:extLst>
          </p:cNvPr>
          <p:cNvSpPr>
            <a:spLocks noChangeArrowheads="1"/>
          </p:cNvSpPr>
          <p:nvPr/>
        </p:nvSpPr>
        <p:spPr bwMode="auto">
          <a:xfrm>
            <a:off x="-506413" y="869950"/>
            <a:ext cx="184150" cy="461963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9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868680"/>
            <a:ext cx="4267200" cy="369316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868680"/>
            <a:ext cx="4267200" cy="369316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-6350"/>
            <a:ext cx="8382000" cy="692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7" name="Slide Number Placeholder 4">
            <a:extLst>
              <a:ext uri="{FF2B5EF4-FFF2-40B4-BE49-F238E27FC236}">
                <a16:creationId xmlns:a16="http://schemas.microsoft.com/office/drawing/2014/main" id="{267E644E-494D-6247-8519-33A69C3981A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9CF4B4-08D5-B348-AB9A-8859E4CD834F}" type="slidenum">
              <a:rPr lang="en-US" altLang="en-US"/>
              <a:pPr>
                <a:defRPr/>
              </a:pPr>
              <a:t>‹#›</a:t>
            </a:fld>
            <a:endParaRPr lang="en-US" altLang="en-US" sz="1000" b="0"/>
          </a:p>
        </p:txBody>
      </p:sp>
    </p:spTree>
    <p:extLst>
      <p:ext uri="{BB962C8B-B14F-4D97-AF65-F5344CB8AC3E}">
        <p14:creationId xmlns:p14="http://schemas.microsoft.com/office/powerpoint/2010/main" val="40685029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8">
            <a:extLst>
              <a:ext uri="{FF2B5EF4-FFF2-40B4-BE49-F238E27FC236}">
                <a16:creationId xmlns:a16="http://schemas.microsoft.com/office/drawing/2014/main" id="{CC84D92E-1C77-0E49-9BF0-B34C76719927}"/>
              </a:ext>
            </a:extLst>
          </p:cNvPr>
          <p:cNvSpPr>
            <a:spLocks noChangeArrowheads="1"/>
          </p:cNvSpPr>
          <p:nvPr/>
        </p:nvSpPr>
        <p:spPr bwMode="auto">
          <a:xfrm>
            <a:off x="-506413" y="869950"/>
            <a:ext cx="184150" cy="461963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9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" y="939800"/>
            <a:ext cx="4268788" cy="691357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8600" y="1803400"/>
            <a:ext cx="4268788" cy="2791222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939800"/>
            <a:ext cx="4268788" cy="691357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803400"/>
            <a:ext cx="4268788" cy="2791222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-6350"/>
            <a:ext cx="8685214" cy="6913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9" name="Slide Number Placeholder 6">
            <a:extLst>
              <a:ext uri="{FF2B5EF4-FFF2-40B4-BE49-F238E27FC236}">
                <a16:creationId xmlns:a16="http://schemas.microsoft.com/office/drawing/2014/main" id="{55D0950D-A17C-0948-B50D-D0B0808DA40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757FE7-5589-C543-8316-3AA05E88875F}" type="slidenum">
              <a:rPr lang="en-US" altLang="en-US"/>
              <a:pPr>
                <a:defRPr/>
              </a:pPr>
              <a:t>‹#›</a:t>
            </a:fld>
            <a:endParaRPr lang="en-US" altLang="en-US" sz="1000" b="0"/>
          </a:p>
        </p:txBody>
      </p:sp>
    </p:spTree>
    <p:extLst>
      <p:ext uri="{BB962C8B-B14F-4D97-AF65-F5344CB8AC3E}">
        <p14:creationId xmlns:p14="http://schemas.microsoft.com/office/powerpoint/2010/main" val="29641104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8">
            <a:extLst>
              <a:ext uri="{FF2B5EF4-FFF2-40B4-BE49-F238E27FC236}">
                <a16:creationId xmlns:a16="http://schemas.microsoft.com/office/drawing/2014/main" id="{291614AD-DA83-2948-AA7F-F5A108A46374}"/>
              </a:ext>
            </a:extLst>
          </p:cNvPr>
          <p:cNvSpPr>
            <a:spLocks noChangeArrowheads="1"/>
          </p:cNvSpPr>
          <p:nvPr/>
        </p:nvSpPr>
        <p:spPr bwMode="auto">
          <a:xfrm>
            <a:off x="-506413" y="869950"/>
            <a:ext cx="184150" cy="461963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9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15E69A4-99A5-F644-B1CF-437A827AF3A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9A4355-40B6-974E-AFE5-F4CCDFD25EE4}" type="slidenum">
              <a:rPr lang="en-US" altLang="en-US"/>
              <a:pPr>
                <a:defRPr/>
              </a:pPr>
              <a:t>‹#›</a:t>
            </a:fld>
            <a:endParaRPr lang="en-US" altLang="en-US" sz="1000" b="0"/>
          </a:p>
        </p:txBody>
      </p:sp>
    </p:spTree>
    <p:extLst>
      <p:ext uri="{BB962C8B-B14F-4D97-AF65-F5344CB8AC3E}">
        <p14:creationId xmlns:p14="http://schemas.microsoft.com/office/powerpoint/2010/main" val="24403994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2.sv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9" name="Rectangle 3">
            <a:extLst>
              <a:ext uri="{FF2B5EF4-FFF2-40B4-BE49-F238E27FC236}">
                <a16:creationId xmlns:a16="http://schemas.microsoft.com/office/drawing/2014/main" id="{FDE5EC91-2039-544D-B093-9CCEED3583E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-6350"/>
            <a:ext cx="8534400" cy="703263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027" name="Rectangle 4">
            <a:extLst>
              <a:ext uri="{FF2B5EF4-FFF2-40B4-BE49-F238E27FC236}">
                <a16:creationId xmlns:a16="http://schemas.microsoft.com/office/drawing/2014/main" id="{08D3D3D2-D10E-324A-86FE-6AF48202DBF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869950"/>
            <a:ext cx="8534400" cy="3587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Click to edit Master text styles</a:t>
            </a:r>
          </a:p>
          <a:p>
            <a:pPr lvl="1"/>
            <a:r>
              <a:rPr lang="en-US" altLang="en-US" dirty="0"/>
              <a:t>Second level</a:t>
            </a:r>
          </a:p>
          <a:p>
            <a:pPr lvl="2"/>
            <a:r>
              <a:rPr lang="en-US" altLang="en-US" dirty="0"/>
              <a:t>Third level</a:t>
            </a:r>
          </a:p>
          <a:p>
            <a:pPr lvl="3"/>
            <a:r>
              <a:rPr lang="en-US" altLang="en-US" dirty="0"/>
              <a:t>Fourth level</a:t>
            </a:r>
          </a:p>
          <a:p>
            <a:pPr lvl="4"/>
            <a:r>
              <a:rPr lang="en-US" altLang="en-US" dirty="0"/>
              <a:t>Fifth level</a:t>
            </a:r>
          </a:p>
        </p:txBody>
      </p:sp>
      <p:sp>
        <p:nvSpPr>
          <p:cNvPr id="1028" name="Rectangle 8">
            <a:extLst>
              <a:ext uri="{FF2B5EF4-FFF2-40B4-BE49-F238E27FC236}">
                <a16:creationId xmlns:a16="http://schemas.microsoft.com/office/drawing/2014/main" id="{04BF384E-BADC-A94B-AA68-B542C0D238C7}"/>
              </a:ext>
            </a:extLst>
          </p:cNvPr>
          <p:cNvSpPr>
            <a:spLocks noChangeArrowheads="1"/>
          </p:cNvSpPr>
          <p:nvPr/>
        </p:nvSpPr>
        <p:spPr bwMode="auto">
          <a:xfrm>
            <a:off x="-506413" y="869950"/>
            <a:ext cx="184150" cy="461963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9pPr>
          </a:lstStyle>
          <a:p>
            <a:pPr>
              <a:defRPr/>
            </a:pPr>
            <a:endParaRPr lang="en-US" altLang="en-US"/>
          </a:p>
        </p:txBody>
      </p:sp>
      <p:sp>
        <p:nvSpPr>
          <p:cNvPr id="50183" name="Rectangle 7">
            <a:extLst>
              <a:ext uri="{FF2B5EF4-FFF2-40B4-BE49-F238E27FC236}">
                <a16:creationId xmlns:a16="http://schemas.microsoft.com/office/drawing/2014/main" id="{32FD8793-9C24-DF46-8AA6-07E5888546F4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228600" y="4843500"/>
            <a:ext cx="457200" cy="166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800" b="1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56C8A3A2-AA2A-2344-AA3B-7446B0F9F0A4}" type="slidenum">
              <a:rPr lang="en-US" altLang="en-US" smtClean="0"/>
              <a:pPr>
                <a:defRPr/>
              </a:pPr>
              <a:t>‹#›</a:t>
            </a:fld>
            <a:endParaRPr lang="en-US" altLang="en-US" sz="10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6F572C5-7595-1AAF-9232-2B6E0DA13091}"/>
              </a:ext>
            </a:extLst>
          </p:cNvPr>
          <p:cNvSpPr txBox="1"/>
          <p:nvPr userDrawn="1"/>
        </p:nvSpPr>
        <p:spPr>
          <a:xfrm>
            <a:off x="5984790" y="4820253"/>
            <a:ext cx="315921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900" b="0" dirty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New Plans and  Strategies for Campuses &amp; Buildings</a:t>
            </a:r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53DE8E41-B7B3-9885-E86B-8120EC292D26}"/>
              </a:ext>
            </a:extLst>
          </p:cNvPr>
          <p:cNvPicPr>
            <a:picLocks noChangeAspect="1"/>
          </p:cNvPicPr>
          <p:nvPr userDrawn="1"/>
        </p:nvPicPr>
        <p:blipFill>
          <a:blip r:embed="rId17">
            <a:extLst>
              <a:ext uri="{96DAC541-7B7A-43D3-8B79-37D633B846F1}">
                <asvg:svgBlip xmlns:asvg="http://schemas.microsoft.com/office/drawing/2016/SVG/main" r:embed="rId18"/>
              </a:ext>
            </a:extLst>
          </a:blip>
          <a:stretch>
            <a:fillRect/>
          </a:stretch>
        </p:blipFill>
        <p:spPr>
          <a:xfrm>
            <a:off x="5445108" y="4893807"/>
            <a:ext cx="517244" cy="83724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5203" r:id="rId1"/>
    <p:sldLayoutId id="2147485201" r:id="rId2"/>
    <p:sldLayoutId id="2147485202" r:id="rId3"/>
    <p:sldLayoutId id="2147485186" r:id="rId4"/>
    <p:sldLayoutId id="2147485206" r:id="rId5"/>
    <p:sldLayoutId id="2147485197" r:id="rId6"/>
    <p:sldLayoutId id="2147485188" r:id="rId7"/>
    <p:sldLayoutId id="2147485189" r:id="rId8"/>
    <p:sldLayoutId id="2147485190" r:id="rId9"/>
    <p:sldLayoutId id="2147485191" r:id="rId10"/>
    <p:sldLayoutId id="2147485192" r:id="rId11"/>
    <p:sldLayoutId id="2147485193" r:id="rId12"/>
    <p:sldLayoutId id="2147485194" r:id="rId13"/>
    <p:sldLayoutId id="2147485195" r:id="rId14"/>
    <p:sldLayoutId id="2147485196" r:id="rId15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200" b="1">
          <a:solidFill>
            <a:schemeClr val="tx1"/>
          </a:solidFill>
          <a:latin typeface="+mj-lt"/>
          <a:ea typeface="ＭＳ Ｐゴシック" panose="020B0600070205080204" pitchFamily="34" charset="-128"/>
          <a:cs typeface="ＭＳ Ｐゴシック" panose="020B0600070205080204" pitchFamily="34" charset="-128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pitchFamily="72" charset="0"/>
          <a:ea typeface="ＭＳ Ｐゴシック" panose="020B0600070205080204" pitchFamily="34" charset="-128"/>
          <a:cs typeface="ＭＳ Ｐゴシック" panose="020B0600070205080204" pitchFamily="34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pitchFamily="72" charset="0"/>
          <a:ea typeface="ＭＳ Ｐゴシック" panose="020B0600070205080204" pitchFamily="34" charset="-128"/>
          <a:cs typeface="ＭＳ Ｐゴシック" panose="020B0600070205080204" pitchFamily="34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pitchFamily="72" charset="0"/>
          <a:ea typeface="ＭＳ Ｐゴシック" panose="020B0600070205080204" pitchFamily="34" charset="-128"/>
          <a:cs typeface="ＭＳ Ｐゴシック" panose="020B0600070205080204" pitchFamily="34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pitchFamily="72" charset="0"/>
          <a:ea typeface="ＭＳ Ｐゴシック" panose="020B0600070205080204" pitchFamily="34" charset="-128"/>
          <a:cs typeface="ＭＳ Ｐゴシック" panose="020B0600070205080204" pitchFamily="34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pitchFamily="72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pitchFamily="72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pitchFamily="72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pitchFamily="72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Char char="•"/>
        <a:defRPr sz="2000">
          <a:solidFill>
            <a:schemeClr val="tx1"/>
          </a:solidFill>
          <a:latin typeface="+mn-lt"/>
          <a:ea typeface="ＭＳ Ｐゴシック" panose="020B0600070205080204" pitchFamily="34" charset="-128"/>
          <a:cs typeface="ＭＳ Ｐゴシック" panose="020B0600070205080204" pitchFamily="34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–"/>
        <a:defRPr sz="2000">
          <a:solidFill>
            <a:schemeClr val="tx1"/>
          </a:solidFill>
          <a:latin typeface="+mn-lt"/>
          <a:ea typeface="ＭＳ Ｐゴシック" panose="020B0600070205080204" pitchFamily="34" charset="-128"/>
          <a:cs typeface="ＭＳ Ｐゴシック" panose="020B0600070205080204" pitchFamily="34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Char char="•"/>
        <a:defRPr sz="1600">
          <a:solidFill>
            <a:schemeClr val="tx1"/>
          </a:solidFill>
          <a:latin typeface="+mn-lt"/>
          <a:ea typeface="ＭＳ Ｐゴシック" panose="020B0600070205080204" pitchFamily="34" charset="-128"/>
          <a:cs typeface="ＭＳ Ｐゴシック" panose="020B0600070205080204" pitchFamily="34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Char char="–"/>
        <a:defRPr sz="1400">
          <a:solidFill>
            <a:schemeClr val="tx1"/>
          </a:solidFill>
          <a:latin typeface="+mn-lt"/>
          <a:ea typeface="ＭＳ Ｐゴシック" panose="020B0600070205080204" pitchFamily="34" charset="-128"/>
          <a:cs typeface="ＭＳ Ｐゴシック" panose="020B0600070205080204" pitchFamily="34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Times" pitchFamily="2" charset="0"/>
        <a:buChar char="•"/>
        <a:defRPr sz="1400">
          <a:solidFill>
            <a:schemeClr val="tx1"/>
          </a:solidFill>
          <a:latin typeface="+mn-lt"/>
          <a:ea typeface="ＭＳ Ｐゴシック" panose="020B0600070205080204" pitchFamily="34" charset="-128"/>
          <a:cs typeface="ＭＳ Ｐゴシック" panose="020B0600070205080204" pitchFamily="34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Times" pitchFamily="72" charset="0"/>
        <a:buChar char="•"/>
        <a:defRPr sz="1400">
          <a:solidFill>
            <a:schemeClr val="tx1"/>
          </a:solidFill>
          <a:latin typeface="+mn-lt"/>
          <a:ea typeface="ＭＳ Ｐゴシック" pitchFamily="72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Times" pitchFamily="72" charset="0"/>
        <a:buChar char="•"/>
        <a:defRPr sz="1400">
          <a:solidFill>
            <a:schemeClr val="tx1"/>
          </a:solidFill>
          <a:latin typeface="+mn-lt"/>
          <a:ea typeface="ＭＳ Ｐゴシック" pitchFamily="72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Times" pitchFamily="72" charset="0"/>
        <a:buChar char="•"/>
        <a:defRPr sz="1400">
          <a:solidFill>
            <a:schemeClr val="tx1"/>
          </a:solidFill>
          <a:latin typeface="+mn-lt"/>
          <a:ea typeface="ＭＳ Ｐゴシック" pitchFamily="72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Times" pitchFamily="72" charset="0"/>
        <a:buChar char="•"/>
        <a:defRPr sz="1400">
          <a:solidFill>
            <a:schemeClr val="tx1"/>
          </a:solidFill>
          <a:latin typeface="+mn-lt"/>
          <a:ea typeface="ＭＳ Ｐゴシック" pitchFamily="72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6710C2-86BA-15EE-DBFA-FC36A1732E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Title slide for Plenary Sessions (edit title)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78AE807-DD7E-5504-6119-1D179922E42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47182" y="4450273"/>
            <a:ext cx="5498710" cy="693227"/>
          </a:xfrm>
        </p:spPr>
        <p:txBody>
          <a:bodyPr/>
          <a:lstStyle/>
          <a:p>
            <a:r>
              <a:rPr lang="en-US" dirty="0"/>
              <a:t>Speaker Name (edit speaker name)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503639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>
            <a:extLst>
              <a:ext uri="{FF2B5EF4-FFF2-40B4-BE49-F238E27FC236}">
                <a16:creationId xmlns:a16="http://schemas.microsoft.com/office/drawing/2014/main" id="{EB27214A-2A44-CB4A-869A-E61793C3A45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>
                <a:ea typeface="ＭＳ Ｐゴシック" pitchFamily="-106" charset="-128"/>
                <a:cs typeface="ＭＳ Ｐゴシック" pitchFamily="72" charset="-128"/>
              </a:rPr>
              <a:t>Research Buildings</a:t>
            </a:r>
          </a:p>
        </p:txBody>
      </p:sp>
      <p:sp>
        <p:nvSpPr>
          <p:cNvPr id="40962" name="Slide Number Placeholder 3">
            <a:extLst>
              <a:ext uri="{FF2B5EF4-FFF2-40B4-BE49-F238E27FC236}">
                <a16:creationId xmlns:a16="http://schemas.microsoft.com/office/drawing/2014/main" id="{3D9A43EF-5F04-CA46-B780-66228B892E9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Char char="–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Times" pitchFamily="2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Times" pitchFamily="2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Times" pitchFamily="2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Times" pitchFamily="2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Times" pitchFamily="2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982866C7-481A-1D46-A2BD-717F0336BF0B}" type="slidenum">
              <a:rPr lang="en-US" altLang="en-US" sz="800" smtClean="0">
                <a:solidFill>
                  <a:schemeClr val="bg1"/>
                </a:solidFill>
              </a:rPr>
              <a:pPr>
                <a:spcBef>
                  <a:spcPct val="0"/>
                </a:spcBef>
                <a:buClrTx/>
                <a:buFontTx/>
                <a:buNone/>
              </a:pPr>
              <a:t>10</a:t>
            </a:fld>
            <a:endParaRPr lang="en-US" altLang="en-US" sz="1000" b="0">
              <a:solidFill>
                <a:schemeClr val="bg1"/>
              </a:solidFill>
            </a:endParaRPr>
          </a:p>
        </p:txBody>
      </p:sp>
      <p:sp>
        <p:nvSpPr>
          <p:cNvPr id="40963" name="Rectangle 4">
            <a:extLst>
              <a:ext uri="{FF2B5EF4-FFF2-40B4-BE49-F238E27FC236}">
                <a16:creationId xmlns:a16="http://schemas.microsoft.com/office/drawing/2014/main" id="{C77881D3-E95B-ED4B-925E-4DBCC26680D3}"/>
              </a:ext>
            </a:extLst>
          </p:cNvPr>
          <p:cNvSpPr>
            <a:spLocks noChangeArrowheads="1"/>
          </p:cNvSpPr>
          <p:nvPr/>
        </p:nvSpPr>
        <p:spPr bwMode="auto">
          <a:xfrm>
            <a:off x="-152400" y="-57150"/>
            <a:ext cx="9372600" cy="531495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Char char="–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Times" pitchFamily="2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Times" pitchFamily="2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Times" pitchFamily="2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Times" pitchFamily="2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Times" pitchFamily="2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endParaRPr lang="en-US" altLang="en-US">
              <a:latin typeface="Times" pitchFamily="2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886953-39B9-BFC9-84D1-8FF0580D3B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Walk-in slide for Forum Sessions (edit title)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04E03C7-0C42-9241-D5C7-211AE2AFB80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47182" y="4400032"/>
            <a:ext cx="5270110" cy="743468"/>
          </a:xfrm>
        </p:spPr>
        <p:txBody>
          <a:bodyPr/>
          <a:lstStyle/>
          <a:p>
            <a:r>
              <a:rPr lang="en-US" altLang="en-US" sz="2000" dirty="0">
                <a:solidFill>
                  <a:schemeClr val="bg1"/>
                </a:solidFill>
                <a:latin typeface="+mn-lt"/>
              </a:rPr>
              <a:t>Speaker Name (edit speaker name)</a:t>
            </a:r>
          </a:p>
          <a:p>
            <a:endParaRPr lang="en-US" dirty="0"/>
          </a:p>
        </p:txBody>
      </p:sp>
      <p:pic>
        <p:nvPicPr>
          <p:cNvPr id="4" name="Picture 3" descr="Qr code&#10;&#10;Description automatically generated">
            <a:extLst>
              <a:ext uri="{FF2B5EF4-FFF2-40B4-BE49-F238E27FC236}">
                <a16:creationId xmlns:a16="http://schemas.microsoft.com/office/drawing/2014/main" id="{60B14834-9E2A-FBAA-5BC5-EC792F95DD7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38927" y="290430"/>
            <a:ext cx="3074587" cy="3074587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08B6F83-2415-6BFD-4E27-CFE8788477EA}"/>
              </a:ext>
            </a:extLst>
          </p:cNvPr>
          <p:cNvSpPr txBox="1"/>
          <p:nvPr/>
        </p:nvSpPr>
        <p:spPr>
          <a:xfrm>
            <a:off x="6320815" y="1584980"/>
            <a:ext cx="2162015" cy="646331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chemeClr val="bg1"/>
                </a:solidFill>
                <a:latin typeface="+mn-lt"/>
              </a:rPr>
              <a:t>Download your unique QR code from your session page on the Tradeline website.</a:t>
            </a:r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3AEF8C09-1BC5-A769-DECD-E286025272E4}"/>
              </a:ext>
            </a:extLst>
          </p:cNvPr>
          <p:cNvSpPr/>
          <p:nvPr/>
        </p:nvSpPr>
        <p:spPr bwMode="auto">
          <a:xfrm>
            <a:off x="5931243" y="3446612"/>
            <a:ext cx="2842054" cy="383060"/>
          </a:xfrm>
          <a:prstGeom prst="roundRect">
            <a:avLst>
              <a:gd name="adj" fmla="val 50000"/>
            </a:avLst>
          </a:prstGeom>
          <a:solidFill>
            <a:schemeClr val="accent6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solidFill>
                <a:schemeClr val="tx1"/>
              </a:solidFill>
              <a:effectLst/>
              <a:latin typeface="Times" pitchFamily="7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A326FAF-1B98-1707-2C13-A0E083D57336}"/>
              </a:ext>
            </a:extLst>
          </p:cNvPr>
          <p:cNvSpPr txBox="1"/>
          <p:nvPr/>
        </p:nvSpPr>
        <p:spPr>
          <a:xfrm>
            <a:off x="5709450" y="3491948"/>
            <a:ext cx="3285640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00" b="1" dirty="0">
                <a:solidFill>
                  <a:schemeClr val="bg1"/>
                </a:solidFill>
                <a:latin typeface="+mn-lt"/>
              </a:rPr>
              <a:t>Please Sign In with this QR Code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D5CAEB7-B1DB-13FC-45D8-DC8809232646}"/>
              </a:ext>
            </a:extLst>
          </p:cNvPr>
          <p:cNvSpPr txBox="1"/>
          <p:nvPr/>
        </p:nvSpPr>
        <p:spPr>
          <a:xfrm>
            <a:off x="5931244" y="4123033"/>
            <a:ext cx="284205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0" 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Add Logo Here</a:t>
            </a:r>
          </a:p>
        </p:txBody>
      </p:sp>
    </p:spTree>
    <p:extLst>
      <p:ext uri="{BB962C8B-B14F-4D97-AF65-F5344CB8AC3E}">
        <p14:creationId xmlns:p14="http://schemas.microsoft.com/office/powerpoint/2010/main" val="10887956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341ECC5-75E7-E4C7-F185-D7FD724716B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7A95DA53-307F-D022-BF4C-6260D04DE6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FB3D9B6-F28C-DA3E-E116-28252F2A2AB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F28C89A-D1D1-E14F-8118-1C8C9FCFF9B4}" type="slidenum">
              <a:rPr lang="en-US" altLang="en-US" smtClean="0"/>
              <a:pPr>
                <a:defRPr/>
              </a:pPr>
              <a:t>3</a:t>
            </a:fld>
            <a:endParaRPr lang="en-US" altLang="en-US" sz="1000" b="0"/>
          </a:p>
        </p:txBody>
      </p:sp>
    </p:spTree>
    <p:extLst>
      <p:ext uri="{BB962C8B-B14F-4D97-AF65-F5344CB8AC3E}">
        <p14:creationId xmlns:p14="http://schemas.microsoft.com/office/powerpoint/2010/main" val="9767965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707C6DDF-08AB-606C-D65C-F27FE6D9F7A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B6853DE2-9236-28C4-19F4-B17C93946F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9ABFF40-69AF-0074-E778-3A97AF1CEB4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F28C89A-D1D1-E14F-8118-1C8C9FCFF9B4}" type="slidenum">
              <a:rPr lang="en-US" altLang="en-US" smtClean="0"/>
              <a:pPr>
                <a:defRPr/>
              </a:pPr>
              <a:t>4</a:t>
            </a:fld>
            <a:endParaRPr lang="en-US" altLang="en-US" sz="1000" b="0"/>
          </a:p>
        </p:txBody>
      </p:sp>
    </p:spTree>
    <p:extLst>
      <p:ext uri="{BB962C8B-B14F-4D97-AF65-F5344CB8AC3E}">
        <p14:creationId xmlns:p14="http://schemas.microsoft.com/office/powerpoint/2010/main" val="33958444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250D090-B613-AF56-4656-F1D74B445C5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49A4355-40B6-974E-AFE5-F4CCDFD25EE4}" type="slidenum">
              <a:rPr lang="en-US" altLang="en-US" smtClean="0"/>
              <a:pPr>
                <a:defRPr/>
              </a:pPr>
              <a:t>5</a:t>
            </a:fld>
            <a:endParaRPr lang="en-US" altLang="en-US" sz="1000" b="0"/>
          </a:p>
        </p:txBody>
      </p:sp>
    </p:spTree>
    <p:extLst>
      <p:ext uri="{BB962C8B-B14F-4D97-AF65-F5344CB8AC3E}">
        <p14:creationId xmlns:p14="http://schemas.microsoft.com/office/powerpoint/2010/main" val="14193845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250D090-B613-AF56-4656-F1D74B445C5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49A4355-40B6-974E-AFE5-F4CCDFD25EE4}" type="slidenum">
              <a:rPr lang="en-US" altLang="en-US" smtClean="0"/>
              <a:pPr>
                <a:defRPr/>
              </a:pPr>
              <a:t>6</a:t>
            </a:fld>
            <a:endParaRPr lang="en-US" altLang="en-US" sz="1000" b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1DD924DA-BD75-477F-3D37-3FF116DE5661}"/>
              </a:ext>
            </a:extLst>
          </p:cNvPr>
          <p:cNvSpPr/>
          <p:nvPr/>
        </p:nvSpPr>
        <p:spPr bwMode="auto">
          <a:xfrm>
            <a:off x="5426439" y="4843500"/>
            <a:ext cx="3717561" cy="3000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7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54689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C4CA4849-9064-F70F-7ABC-FACDC34D2F2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dirty="0"/>
              <a:t>Take away one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Take away two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Take away three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9A0AD197-8B45-D646-91F8-9C3F4C7528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Our “Tradeline Three” Takeaways: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700D961-3CF2-CB50-2D0E-E844578AEE0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F28C89A-D1D1-E14F-8118-1C8C9FCFF9B4}" type="slidenum">
              <a:rPr lang="en-US" altLang="en-US" smtClean="0"/>
              <a:pPr>
                <a:defRPr/>
              </a:pPr>
              <a:t>7</a:t>
            </a:fld>
            <a:endParaRPr lang="en-US" altLang="en-US" sz="1000" b="0"/>
          </a:p>
        </p:txBody>
      </p:sp>
    </p:spTree>
    <p:extLst>
      <p:ext uri="{BB962C8B-B14F-4D97-AF65-F5344CB8AC3E}">
        <p14:creationId xmlns:p14="http://schemas.microsoft.com/office/powerpoint/2010/main" val="34097238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617CA97-2025-5CE2-DFA1-9E5D4324A8C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EBBB56-79B7-E669-19A5-9BFD120CF3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Thank You.</a:t>
            </a:r>
          </a:p>
        </p:txBody>
      </p:sp>
    </p:spTree>
    <p:extLst>
      <p:ext uri="{BB962C8B-B14F-4D97-AF65-F5344CB8AC3E}">
        <p14:creationId xmlns:p14="http://schemas.microsoft.com/office/powerpoint/2010/main" val="349735457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213F2DB-B355-77E5-B4F6-BC01C8F48CF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5A2F76-7CA3-1C55-5498-3101265CF8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Thank You. </a:t>
            </a:r>
            <a:br>
              <a:rPr lang="en-US" dirty="0"/>
            </a:br>
            <a:br>
              <a:rPr lang="en-US" dirty="0"/>
            </a:br>
            <a:r>
              <a:rPr lang="en-US" b="0" dirty="0"/>
              <a:t>Forum Session Title</a:t>
            </a:r>
          </a:p>
        </p:txBody>
      </p:sp>
      <p:pic>
        <p:nvPicPr>
          <p:cNvPr id="4" name="Picture 3" descr="Qr code&#10;&#10;Description automatically generated">
            <a:extLst>
              <a:ext uri="{FF2B5EF4-FFF2-40B4-BE49-F238E27FC236}">
                <a16:creationId xmlns:a16="http://schemas.microsoft.com/office/drawing/2014/main" id="{02A2228A-7B54-3101-6689-2CF3F69DFD9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38927" y="290430"/>
            <a:ext cx="3074587" cy="3074587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3C7356B5-CCCC-8E24-93F1-D653C0AC484C}"/>
              </a:ext>
            </a:extLst>
          </p:cNvPr>
          <p:cNvSpPr txBox="1"/>
          <p:nvPr/>
        </p:nvSpPr>
        <p:spPr>
          <a:xfrm>
            <a:off x="6320815" y="1584980"/>
            <a:ext cx="2162015" cy="646331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chemeClr val="bg1"/>
                </a:solidFill>
                <a:latin typeface="+mn-lt"/>
              </a:rPr>
              <a:t>Download your unique QR code from your session page on the Tradeline website.</a:t>
            </a:r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EB55E93C-1B05-5F26-5CF6-C7F0C384AE7B}"/>
              </a:ext>
            </a:extLst>
          </p:cNvPr>
          <p:cNvSpPr/>
          <p:nvPr/>
        </p:nvSpPr>
        <p:spPr bwMode="auto">
          <a:xfrm>
            <a:off x="5931243" y="3446612"/>
            <a:ext cx="2842054" cy="383060"/>
          </a:xfrm>
          <a:prstGeom prst="roundRect">
            <a:avLst>
              <a:gd name="adj" fmla="val 50000"/>
            </a:avLst>
          </a:prstGeom>
          <a:solidFill>
            <a:schemeClr val="accent6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solidFill>
                <a:schemeClr val="tx1"/>
              </a:solidFill>
              <a:effectLst/>
              <a:latin typeface="Times" pitchFamily="7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EC70A0C-F5A8-8F99-2FA7-3E8F1BE18D9F}"/>
              </a:ext>
            </a:extLst>
          </p:cNvPr>
          <p:cNvSpPr txBox="1"/>
          <p:nvPr/>
        </p:nvSpPr>
        <p:spPr>
          <a:xfrm>
            <a:off x="5709450" y="3491948"/>
            <a:ext cx="3285640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00" b="1" dirty="0">
                <a:solidFill>
                  <a:schemeClr val="bg1"/>
                </a:solidFill>
                <a:latin typeface="+mn-lt"/>
              </a:rPr>
              <a:t>Please Sign In with this QR Code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06AC7CD-6EB7-B704-AB62-B2F95DDF70A7}"/>
              </a:ext>
            </a:extLst>
          </p:cNvPr>
          <p:cNvSpPr txBox="1"/>
          <p:nvPr/>
        </p:nvSpPr>
        <p:spPr>
          <a:xfrm>
            <a:off x="5931244" y="4123033"/>
            <a:ext cx="284205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0" 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Add Logo Here</a:t>
            </a:r>
          </a:p>
        </p:txBody>
      </p:sp>
    </p:spTree>
    <p:extLst>
      <p:ext uri="{BB962C8B-B14F-4D97-AF65-F5344CB8AC3E}">
        <p14:creationId xmlns:p14="http://schemas.microsoft.com/office/powerpoint/2010/main" val="2071659207"/>
      </p:ext>
    </p:extLst>
  </p:cSld>
  <p:clrMapOvr>
    <a:masterClrMapping/>
  </p:clrMapOvr>
</p:sld>
</file>

<file path=ppt/theme/theme1.xml><?xml version="1.0" encoding="utf-8"?>
<a:theme xmlns:a="http://schemas.openxmlformats.org/drawingml/2006/main" name="emergence">
  <a:themeElements>
    <a:clrScheme name="Custom 62">
      <a:dk1>
        <a:srgbClr val="000000"/>
      </a:dk1>
      <a:lt1>
        <a:srgbClr val="FFFFFF"/>
      </a:lt1>
      <a:dk2>
        <a:srgbClr val="000000"/>
      </a:dk2>
      <a:lt2>
        <a:srgbClr val="C8C8C8"/>
      </a:lt2>
      <a:accent1>
        <a:srgbClr val="FF671D"/>
      </a:accent1>
      <a:accent2>
        <a:srgbClr val="FDB94B"/>
      </a:accent2>
      <a:accent3>
        <a:srgbClr val="FFFFFF"/>
      </a:accent3>
      <a:accent4>
        <a:srgbClr val="000000"/>
      </a:accent4>
      <a:accent5>
        <a:srgbClr val="E3E6E6"/>
      </a:accent5>
      <a:accent6>
        <a:srgbClr val="E54405"/>
      </a:accent6>
      <a:hlink>
        <a:srgbClr val="FDB94B"/>
      </a:hlink>
      <a:folHlink>
        <a:srgbClr val="0C2949"/>
      </a:folHlink>
    </a:clrScheme>
    <a:fontScheme name="emergenc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" pitchFamily="72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" pitchFamily="72" charset="0"/>
          </a:defRPr>
        </a:defPPr>
      </a:lstStyle>
    </a:lnDef>
  </a:objectDefaults>
  <a:extraClrSchemeLst>
    <a:extraClrScheme>
      <a:clrScheme name="emergen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mergenc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mergenc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mergenc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mergenc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mergenc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mergenc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mergenc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mergenc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mergenc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mergenc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mergenc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506</TotalTime>
  <Words>116</Words>
  <Application>Microsoft Macintosh PowerPoint</Application>
  <PresentationFormat>On-screen Show (16:9)</PresentationFormat>
  <Paragraphs>24</Paragraphs>
  <Slides>10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ＭＳ Ｐゴシック</vt:lpstr>
      <vt:lpstr>Arial</vt:lpstr>
      <vt:lpstr>Times</vt:lpstr>
      <vt:lpstr>emergence</vt:lpstr>
      <vt:lpstr>Title slide for Plenary Sessions (edit title)</vt:lpstr>
      <vt:lpstr>Walk-in slide for Forum Sessions (edit title)</vt:lpstr>
      <vt:lpstr>PowerPoint Presentation</vt:lpstr>
      <vt:lpstr>PowerPoint Presentation</vt:lpstr>
      <vt:lpstr>PowerPoint Presentation</vt:lpstr>
      <vt:lpstr>PowerPoint Presentation</vt:lpstr>
      <vt:lpstr>Our “Tradeline Three” Takeaways:</vt:lpstr>
      <vt:lpstr>Thank You.</vt:lpstr>
      <vt:lpstr>Thank You.   Forum Session Title</vt:lpstr>
      <vt:lpstr>Research Buildings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Michael Andreosky</dc:creator>
  <cp:lastModifiedBy>michael@versatyledesign.com</cp:lastModifiedBy>
  <cp:revision>41</cp:revision>
  <dcterms:created xsi:type="dcterms:W3CDTF">2016-12-02T02:04:47Z</dcterms:created>
  <dcterms:modified xsi:type="dcterms:W3CDTF">2025-04-07T21:29:30Z</dcterms:modified>
</cp:coreProperties>
</file>