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330" r:id="rId2"/>
    <p:sldId id="331" r:id="rId3"/>
    <p:sldId id="324" r:id="rId4"/>
    <p:sldId id="325" r:id="rId5"/>
    <p:sldId id="326" r:id="rId6"/>
    <p:sldId id="327" r:id="rId7"/>
    <p:sldId id="271" r:id="rId8"/>
    <p:sldId id="332" r:id="rId9"/>
    <p:sldId id="336" r:id="rId10"/>
    <p:sldId id="329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684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/>
    <p:restoredTop sz="96327" autoAdjust="0"/>
  </p:normalViewPr>
  <p:slideViewPr>
    <p:cSldViewPr snapToGrid="0">
      <p:cViewPr varScale="1">
        <p:scale>
          <a:sx n="172" d="100"/>
          <a:sy n="172" d="100"/>
        </p:scale>
        <p:origin x="760" y="192"/>
      </p:cViewPr>
      <p:guideLst>
        <p:guide orient="horz" pos="684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28" d="100"/>
          <a:sy n="128" d="100"/>
        </p:scale>
        <p:origin x="3880" y="184"/>
      </p:cViewPr>
      <p:guideLst>
        <p:guide orient="horz" pos="2880"/>
        <p:guide pos="2160"/>
      </p:guideLst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6C8B52F-8353-534E-8872-A4EF893F2E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7EFD4D7-EDA6-DE42-A2C1-2379B81242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7A05017-D370-2241-BB73-09A0F89713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F407B50-5114-B74F-B35F-F297EC3812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ADE2B2-77FF-154D-8D99-D9C8E07B4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5F2D64F-4E7B-BB4A-BDAD-A9460EA458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9BC007B-EF17-6547-93FB-0876C665E7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03B0364-9018-0642-A28E-D27C7A0679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EED3D788-D435-844F-AFC6-D5E9EE32CF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003F6D54-374D-2546-900B-10BF3DB9E46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FE21415D-CE53-BD45-8B46-7E2AC264D1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A16DDC-0FF5-AE42-AA1E-805544F9BC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EDC24C22-37F2-AD46-9CED-E4180F65EF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fld id="{B9E12128-8E25-9C42-A730-DA26158E7957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1CB847A-927B-604F-810E-EFAF633F21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580F59E-7901-6B4B-98D4-E1629D3724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Round Same Side Corner Rectangle 12">
            <a:extLst>
              <a:ext uri="{FF2B5EF4-FFF2-40B4-BE49-F238E27FC236}">
                <a16:creationId xmlns:a16="http://schemas.microsoft.com/office/drawing/2014/main" id="{2577778A-D269-33EA-438F-1FB9F6EB4AC6}"/>
              </a:ext>
            </a:extLst>
          </p:cNvPr>
          <p:cNvSpPr/>
          <p:nvPr userDrawn="1"/>
        </p:nvSpPr>
        <p:spPr bwMode="auto">
          <a:xfrm rot="5400000">
            <a:off x="1502493" y="-393537"/>
            <a:ext cx="2783970" cy="578896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56BFB67-F297-77EB-C243-724E22DC4A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150" y="1108953"/>
            <a:ext cx="4057175" cy="2783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Graphic 5">
            <a:extLst>
              <a:ext uri="{FF2B5EF4-FFF2-40B4-BE49-F238E27FC236}">
                <a16:creationId xmlns:a16="http://schemas.microsoft.com/office/drawing/2014/main" id="{E35EB5C4-91F6-055F-9AE7-8E68E2A5E7E0}"/>
              </a:ext>
            </a:extLst>
          </p:cNvPr>
          <p:cNvSpPr/>
          <p:nvPr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7B896D5-056A-6E0D-158A-F8F7A0654DBD}"/>
              </a:ext>
            </a:extLst>
          </p:cNvPr>
          <p:cNvSpPr/>
          <p:nvPr userDrawn="1"/>
        </p:nvSpPr>
        <p:spPr bwMode="auto">
          <a:xfrm>
            <a:off x="6899556" y="4255959"/>
            <a:ext cx="2084294" cy="732865"/>
          </a:xfrm>
          <a:prstGeom prst="roundRect">
            <a:avLst>
              <a:gd name="adj" fmla="val 24496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2A3A5C-03F2-F4DA-996C-CE6FA44A2D79}"/>
              </a:ext>
            </a:extLst>
          </p:cNvPr>
          <p:cNvSpPr txBox="1"/>
          <p:nvPr userDrawn="1"/>
        </p:nvSpPr>
        <p:spPr>
          <a:xfrm>
            <a:off x="7214601" y="4338658"/>
            <a:ext cx="136447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20-21</a:t>
            </a:r>
          </a:p>
          <a:p>
            <a:pPr algn="ctr"/>
            <a:r>
              <a:rPr lang="en-US" sz="1100" b="0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Scottsdale, AZ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911A8929-C31C-B0C4-E2B9-0F82D6480E69}"/>
              </a:ext>
            </a:extLst>
          </p:cNvPr>
          <p:cNvSpPr/>
          <p:nvPr userDrawn="1"/>
        </p:nvSpPr>
        <p:spPr bwMode="auto">
          <a:xfrm>
            <a:off x="160150" y="276928"/>
            <a:ext cx="1811438" cy="55468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1DEF20B-BA9A-6CDC-69AD-8389E6C1DE0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505" y="456543"/>
            <a:ext cx="1457067" cy="2170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6A42E9-4A1F-2CD8-EF9C-EA394B183AE4}"/>
              </a:ext>
            </a:extLst>
          </p:cNvPr>
          <p:cNvSpPr txBox="1"/>
          <p:nvPr userDrawn="1"/>
        </p:nvSpPr>
        <p:spPr>
          <a:xfrm>
            <a:off x="1994777" y="323436"/>
            <a:ext cx="2873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n-lt"/>
              </a:rPr>
              <a:t>CONFERENCE</a:t>
            </a:r>
          </a:p>
        </p:txBody>
      </p:sp>
    </p:spTree>
    <p:extLst>
      <p:ext uri="{BB962C8B-B14F-4D97-AF65-F5344CB8AC3E}">
        <p14:creationId xmlns:p14="http://schemas.microsoft.com/office/powerpoint/2010/main" val="310951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604D9A7F-49D0-0F4F-9225-6686FD2E2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1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3CED2DAD-BF68-B346-B326-D69DE1A11A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C0F53-F683-AE46-A0B8-17E66E3B384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92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50457541-4151-6943-B36E-7EDBD0CE5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25115"/>
            <a:ext cx="5111750" cy="3723085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20750"/>
            <a:ext cx="3009900" cy="3790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5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D0257FB-55EE-AB44-8E80-26E60BE9D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25966-293C-B74E-AFEB-74D10C568BD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6223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64856B11-E471-5D40-A72E-351A98880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71550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69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>
                <a:effectLst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DD2A9B8-AED6-3A42-A264-F475AA10E7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7FA67-4FC2-BA43-94E4-9045CDE37F68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00108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7F2F2AEA-7F9A-9849-9262-C0A83CC5B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774950" y="-1676400"/>
            <a:ext cx="3416300" cy="85090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79F7AB4-AE9C-6745-B4B5-FEB167DA4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66E99-9717-D443-AB80-49AFFADD407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945618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430182D3-7EDF-F346-A7EF-E6F20DB2D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860041" y="-1761490"/>
            <a:ext cx="3428999" cy="869188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AEAC4BF-C4C1-9C4F-9F51-383AEC46A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9E224-EBDF-AA4E-A3CB-8B5A67F99C0C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518608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BA5ED91-0397-1848-AAFD-66B3F36D8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868680"/>
            <a:ext cx="4267200" cy="3314700"/>
          </a:xfrm>
        </p:spPr>
        <p:txBody>
          <a:bodyPr/>
          <a:lstStyle>
            <a:lvl1pPr marL="171450" indent="-161925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314700"/>
          </a:xfrm>
        </p:spPr>
        <p:txBody>
          <a:bodyPr/>
          <a:lstStyle>
            <a:lvl1pPr marL="233363" indent="-223838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34B4995-21FB-BA4C-9708-37567BE1AE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E4118-DD60-1446-B9E7-DE16AE432D3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7844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90947EED-92EA-F0CB-8EB9-35AC3D8D4632}"/>
              </a:ext>
            </a:extLst>
          </p:cNvPr>
          <p:cNvSpPr/>
          <p:nvPr userDrawn="1"/>
        </p:nvSpPr>
        <p:spPr bwMode="auto">
          <a:xfrm rot="5400000">
            <a:off x="1422026" y="-534517"/>
            <a:ext cx="3018864" cy="586292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Graphic 5">
            <a:extLst>
              <a:ext uri="{FF2B5EF4-FFF2-40B4-BE49-F238E27FC236}">
                <a16:creationId xmlns:a16="http://schemas.microsoft.com/office/drawing/2014/main" id="{2F3CA90C-342F-742E-5C2B-BC1314F061BD}"/>
              </a:ext>
            </a:extLst>
          </p:cNvPr>
          <p:cNvSpPr/>
          <p:nvPr userDrawn="1"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D76236-0427-97C0-6689-A60BB9CB63FE}"/>
              </a:ext>
            </a:extLst>
          </p:cNvPr>
          <p:cNvSpPr txBox="1"/>
          <p:nvPr userDrawn="1"/>
        </p:nvSpPr>
        <p:spPr>
          <a:xfrm>
            <a:off x="1891402" y="258995"/>
            <a:ext cx="40787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Facilities 2026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7" y="887512"/>
            <a:ext cx="3986840" cy="301886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097D13A-FC47-56D3-B93E-3B606E9AE863}"/>
              </a:ext>
            </a:extLst>
          </p:cNvPr>
          <p:cNvSpPr/>
          <p:nvPr userDrawn="1"/>
        </p:nvSpPr>
        <p:spPr bwMode="auto">
          <a:xfrm>
            <a:off x="230486" y="16849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D575477A-47C6-CB70-A632-5B2BB503B7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2599" y="333442"/>
            <a:ext cx="1170119" cy="17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88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5" name="Graphic 23">
            <a:extLst>
              <a:ext uri="{FF2B5EF4-FFF2-40B4-BE49-F238E27FC236}">
                <a16:creationId xmlns:a16="http://schemas.microsoft.com/office/drawing/2014/main" id="{926ABA8D-90F9-8C9B-C22E-CC0D2A8F21A9}"/>
              </a:ext>
            </a:extLst>
          </p:cNvPr>
          <p:cNvSpPr/>
          <p:nvPr/>
        </p:nvSpPr>
        <p:spPr>
          <a:xfrm>
            <a:off x="-1" y="834660"/>
            <a:ext cx="6320787" cy="3420352"/>
          </a:xfrm>
          <a:custGeom>
            <a:avLst/>
            <a:gdLst>
              <a:gd name="connsiteX0" fmla="*/ 6320532 w 6320787"/>
              <a:gd name="connsiteY0" fmla="*/ 0 h 3429217"/>
              <a:gd name="connsiteX1" fmla="*/ 0 w 6320787"/>
              <a:gd name="connsiteY1" fmla="*/ 0 h 3429217"/>
              <a:gd name="connsiteX2" fmla="*/ 0 w 6320787"/>
              <a:gd name="connsiteY2" fmla="*/ 3429218 h 3429217"/>
              <a:gd name="connsiteX3" fmla="*/ 350021 w 6320787"/>
              <a:gd name="connsiteY3" fmla="*/ 3429218 h 3429217"/>
              <a:gd name="connsiteX4" fmla="*/ 449644 w 6320787"/>
              <a:gd name="connsiteY4" fmla="*/ 3329841 h 3429217"/>
              <a:gd name="connsiteX5" fmla="*/ 449644 w 6320787"/>
              <a:gd name="connsiteY5" fmla="*/ 3329841 h 3429217"/>
              <a:gd name="connsiteX6" fmla="*/ 549268 w 6320787"/>
              <a:gd name="connsiteY6" fmla="*/ 3230463 h 3429217"/>
              <a:gd name="connsiteX7" fmla="*/ 4952338 w 6320787"/>
              <a:gd name="connsiteY7" fmla="*/ 3230463 h 3429217"/>
              <a:gd name="connsiteX8" fmla="*/ 5051961 w 6320787"/>
              <a:gd name="connsiteY8" fmla="*/ 3329841 h 3429217"/>
              <a:gd name="connsiteX9" fmla="*/ 5051961 w 6320787"/>
              <a:gd name="connsiteY9" fmla="*/ 3329841 h 3429217"/>
              <a:gd name="connsiteX10" fmla="*/ 5151584 w 6320787"/>
              <a:gd name="connsiteY10" fmla="*/ 3429218 h 3429217"/>
              <a:gd name="connsiteX11" fmla="*/ 6320787 w 6320787"/>
              <a:gd name="connsiteY11" fmla="*/ 3429218 h 3429217"/>
              <a:gd name="connsiteX12" fmla="*/ 6320787 w 6320787"/>
              <a:gd name="connsiteY12" fmla="*/ 0 h 3429217"/>
              <a:gd name="connsiteX13" fmla="*/ 6320787 w 6320787"/>
              <a:gd name="connsiteY13" fmla="*/ 0 h 3429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0787" h="3429217">
                <a:moveTo>
                  <a:pt x="6320532" y="0"/>
                </a:moveTo>
                <a:lnTo>
                  <a:pt x="0" y="0"/>
                </a:lnTo>
                <a:lnTo>
                  <a:pt x="0" y="3429218"/>
                </a:lnTo>
                <a:lnTo>
                  <a:pt x="350021" y="3429218"/>
                </a:lnTo>
                <a:cubicBezTo>
                  <a:pt x="404999" y="3429218"/>
                  <a:pt x="449644" y="3384810"/>
                  <a:pt x="449644" y="3329841"/>
                </a:cubicBezTo>
                <a:lnTo>
                  <a:pt x="449644" y="3329841"/>
                </a:lnTo>
                <a:cubicBezTo>
                  <a:pt x="449644" y="3274999"/>
                  <a:pt x="494162" y="3230463"/>
                  <a:pt x="549268" y="3230463"/>
                </a:cubicBezTo>
                <a:lnTo>
                  <a:pt x="4952338" y="3230463"/>
                </a:lnTo>
                <a:cubicBezTo>
                  <a:pt x="5007316" y="3230463"/>
                  <a:pt x="5051961" y="3274871"/>
                  <a:pt x="5051961" y="3329841"/>
                </a:cubicBezTo>
                <a:lnTo>
                  <a:pt x="5051961" y="3329841"/>
                </a:lnTo>
                <a:cubicBezTo>
                  <a:pt x="5051961" y="3384683"/>
                  <a:pt x="5096479" y="3429218"/>
                  <a:pt x="5151584" y="3429218"/>
                </a:cubicBezTo>
                <a:lnTo>
                  <a:pt x="6320787" y="3429218"/>
                </a:lnTo>
                <a:lnTo>
                  <a:pt x="6320787" y="0"/>
                </a:lnTo>
                <a:cubicBezTo>
                  <a:pt x="6320787" y="0"/>
                  <a:pt x="6320787" y="0"/>
                  <a:pt x="6320787" y="0"/>
                </a:cubicBezTo>
                <a:close/>
              </a:path>
            </a:pathLst>
          </a:custGeom>
          <a:solidFill>
            <a:srgbClr val="303341"/>
          </a:solidFill>
          <a:ln w="12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6" y="834660"/>
            <a:ext cx="4923405" cy="32016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0486" y="4443270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086295-7AA1-2B7F-7CF6-097522DA39AF}"/>
              </a:ext>
            </a:extLst>
          </p:cNvPr>
          <p:cNvSpPr txBox="1"/>
          <p:nvPr userDrawn="1"/>
        </p:nvSpPr>
        <p:spPr>
          <a:xfrm>
            <a:off x="1844334" y="251545"/>
            <a:ext cx="40787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Facilities 2026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5C2FB17-726F-EC36-D15A-BA3C4B7220FC}"/>
              </a:ext>
            </a:extLst>
          </p:cNvPr>
          <p:cNvSpPr/>
          <p:nvPr userDrawn="1"/>
        </p:nvSpPr>
        <p:spPr bwMode="auto">
          <a:xfrm>
            <a:off x="230486" y="16104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8922D74-4DB1-7D1F-C3AE-6938AA77F6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599" y="325992"/>
            <a:ext cx="1170119" cy="174273"/>
          </a:xfrm>
          <a:prstGeom prst="rect">
            <a:avLst/>
          </a:prstGeom>
        </p:spPr>
      </p:pic>
      <p:sp>
        <p:nvSpPr>
          <p:cNvPr id="19" name="Graphic 17">
            <a:extLst>
              <a:ext uri="{FF2B5EF4-FFF2-40B4-BE49-F238E27FC236}">
                <a16:creationId xmlns:a16="http://schemas.microsoft.com/office/drawing/2014/main" id="{A9B9F8BC-432E-B17E-2B0B-B3FA5D46E7F2}"/>
              </a:ext>
            </a:extLst>
          </p:cNvPr>
          <p:cNvSpPr/>
          <p:nvPr/>
        </p:nvSpPr>
        <p:spPr>
          <a:xfrm>
            <a:off x="5571919" y="251545"/>
            <a:ext cx="3278513" cy="4703697"/>
          </a:xfrm>
          <a:custGeom>
            <a:avLst/>
            <a:gdLst>
              <a:gd name="connsiteX0" fmla="*/ 426295 w 3801655"/>
              <a:gd name="connsiteY0" fmla="*/ 125925 h 5143864"/>
              <a:gd name="connsiteX1" fmla="*/ 426295 w 3801655"/>
              <a:gd name="connsiteY1" fmla="*/ 492536 h 5143864"/>
              <a:gd name="connsiteX2" fmla="*/ 280818 w 3801655"/>
              <a:gd name="connsiteY2" fmla="*/ 638086 h 5143864"/>
              <a:gd name="connsiteX3" fmla="*/ 145550 w 3801655"/>
              <a:gd name="connsiteY3" fmla="*/ 638086 h 5143864"/>
              <a:gd name="connsiteX4" fmla="*/ 0 w 3801655"/>
              <a:gd name="connsiteY4" fmla="*/ 783636 h 5143864"/>
              <a:gd name="connsiteX5" fmla="*/ 0 w 3801655"/>
              <a:gd name="connsiteY5" fmla="*/ 4230219 h 5143864"/>
              <a:gd name="connsiteX6" fmla="*/ 145477 w 3801655"/>
              <a:gd name="connsiteY6" fmla="*/ 4375769 h 5143864"/>
              <a:gd name="connsiteX7" fmla="*/ 563532 w 3801655"/>
              <a:gd name="connsiteY7" fmla="*/ 4375769 h 5143864"/>
              <a:gd name="connsiteX8" fmla="*/ 757502 w 3801655"/>
              <a:gd name="connsiteY8" fmla="*/ 4569836 h 5143864"/>
              <a:gd name="connsiteX9" fmla="*/ 757502 w 3801655"/>
              <a:gd name="connsiteY9" fmla="*/ 4569836 h 5143864"/>
              <a:gd name="connsiteX10" fmla="*/ 563532 w 3801655"/>
              <a:gd name="connsiteY10" fmla="*/ 4763902 h 5143864"/>
              <a:gd name="connsiteX11" fmla="*/ 349583 w 3801655"/>
              <a:gd name="connsiteY11" fmla="*/ 4763902 h 5143864"/>
              <a:gd name="connsiteX12" fmla="*/ 159697 w 3801655"/>
              <a:gd name="connsiteY12" fmla="*/ 4953884 h 5143864"/>
              <a:gd name="connsiteX13" fmla="*/ 159697 w 3801655"/>
              <a:gd name="connsiteY13" fmla="*/ 4953884 h 5143864"/>
              <a:gd name="connsiteX14" fmla="*/ 349583 w 3801655"/>
              <a:gd name="connsiteY14" fmla="*/ 5143865 h 5143864"/>
              <a:gd name="connsiteX15" fmla="*/ 3675794 w 3801655"/>
              <a:gd name="connsiteY15" fmla="*/ 5143865 h 5143864"/>
              <a:gd name="connsiteX16" fmla="*/ 3801656 w 3801655"/>
              <a:gd name="connsiteY16" fmla="*/ 5017940 h 5143864"/>
              <a:gd name="connsiteX17" fmla="*/ 3801656 w 3801655"/>
              <a:gd name="connsiteY17" fmla="*/ 125925 h 5143864"/>
              <a:gd name="connsiteX18" fmla="*/ 3675794 w 3801655"/>
              <a:gd name="connsiteY18" fmla="*/ 0 h 5143864"/>
              <a:gd name="connsiteX19" fmla="*/ 552084 w 3801655"/>
              <a:gd name="connsiteY19" fmla="*/ 0 h 5143864"/>
              <a:gd name="connsiteX20" fmla="*/ 426222 w 3801655"/>
              <a:gd name="connsiteY20" fmla="*/ 125925 h 5143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01655" h="5143864">
                <a:moveTo>
                  <a:pt x="426295" y="125925"/>
                </a:moveTo>
                <a:lnTo>
                  <a:pt x="426295" y="492536"/>
                </a:lnTo>
                <a:cubicBezTo>
                  <a:pt x="426295" y="572935"/>
                  <a:pt x="361177" y="638086"/>
                  <a:pt x="280818" y="638086"/>
                </a:cubicBezTo>
                <a:lnTo>
                  <a:pt x="145550" y="638086"/>
                </a:lnTo>
                <a:cubicBezTo>
                  <a:pt x="65118" y="638086"/>
                  <a:pt x="0" y="703237"/>
                  <a:pt x="0" y="783636"/>
                </a:cubicBezTo>
                <a:lnTo>
                  <a:pt x="0" y="4230219"/>
                </a:lnTo>
                <a:cubicBezTo>
                  <a:pt x="0" y="4310618"/>
                  <a:pt x="65118" y="4375769"/>
                  <a:pt x="145477" y="4375769"/>
                </a:cubicBezTo>
                <a:lnTo>
                  <a:pt x="563532" y="4375769"/>
                </a:lnTo>
                <a:cubicBezTo>
                  <a:pt x="670653" y="4375769"/>
                  <a:pt x="757502" y="4462661"/>
                  <a:pt x="757502" y="4569836"/>
                </a:cubicBezTo>
                <a:lnTo>
                  <a:pt x="757502" y="4569836"/>
                </a:lnTo>
                <a:cubicBezTo>
                  <a:pt x="757502" y="4677010"/>
                  <a:pt x="670653" y="4763902"/>
                  <a:pt x="563532" y="4763902"/>
                </a:cubicBezTo>
                <a:lnTo>
                  <a:pt x="349583" y="4763902"/>
                </a:lnTo>
                <a:cubicBezTo>
                  <a:pt x="244722" y="4763902"/>
                  <a:pt x="159697" y="4848971"/>
                  <a:pt x="159697" y="4953884"/>
                </a:cubicBezTo>
                <a:lnTo>
                  <a:pt x="159697" y="4953884"/>
                </a:lnTo>
                <a:cubicBezTo>
                  <a:pt x="159697" y="5058797"/>
                  <a:pt x="244722" y="5143865"/>
                  <a:pt x="349583" y="5143865"/>
                </a:cubicBezTo>
                <a:lnTo>
                  <a:pt x="3675794" y="5143865"/>
                </a:lnTo>
                <a:cubicBezTo>
                  <a:pt x="3745288" y="5143865"/>
                  <a:pt x="3801656" y="5087469"/>
                  <a:pt x="3801656" y="5017940"/>
                </a:cubicBezTo>
                <a:lnTo>
                  <a:pt x="3801656" y="125925"/>
                </a:lnTo>
                <a:cubicBezTo>
                  <a:pt x="3801656" y="56396"/>
                  <a:pt x="3745288" y="0"/>
                  <a:pt x="3675794" y="0"/>
                </a:cubicBezTo>
                <a:lnTo>
                  <a:pt x="552084" y="0"/>
                </a:lnTo>
                <a:cubicBezTo>
                  <a:pt x="482590" y="0"/>
                  <a:pt x="426222" y="56396"/>
                  <a:pt x="426222" y="125925"/>
                </a:cubicBezTo>
                <a:close/>
              </a:path>
            </a:pathLst>
          </a:custGeom>
          <a:solidFill>
            <a:schemeClr val="bg1"/>
          </a:solidFill>
          <a:ln w="72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3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1" y="-6350"/>
            <a:ext cx="73152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661039E-0AB9-9F17-23F5-74BACAF1F110}"/>
              </a:ext>
            </a:extLst>
          </p:cNvPr>
          <p:cNvSpPr/>
          <p:nvPr userDrawn="1"/>
        </p:nvSpPr>
        <p:spPr bwMode="auto">
          <a:xfrm>
            <a:off x="7627647" y="132018"/>
            <a:ext cx="1367812" cy="418839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FC69355-0529-7723-177D-BC18700959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6421" y="276797"/>
            <a:ext cx="1003645" cy="14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66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854" y="4872347"/>
            <a:ext cx="457200" cy="1666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6049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8680"/>
            <a:ext cx="8534400" cy="374269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86200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16EF9B1-8819-ED4B-A044-676A66E5C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68680"/>
            <a:ext cx="4267200" cy="369316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69316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6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67E644E-494D-6247-8519-33A69C3981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F4B4-08D5-B348-AB9A-8859E4CD834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06850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:a16="http://schemas.microsoft.com/office/drawing/2014/main" id="{CC84D92E-1C77-0E49-9BF0-B34C76719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5214" cy="69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D0950D-A17C-0948-B50D-D0B0808DA4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7FE7-5589-C543-8316-3AA05E88875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96411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291614AD-DA83-2948-AA7F-F5A108A46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5E69A4-99A5-F644-B1CF-437A827AF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A4355-40B6-974E-AFE5-F4CCDFD25EE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44039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FDE5EC91-2039-544D-B093-9CCEED358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7032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08D3D3D2-D10E-324A-86FE-6AF48202D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69950"/>
            <a:ext cx="8534400" cy="358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04BF384E-BADC-A94B-AA68-B542C0D23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32FD8793-9C24-DF46-8AA6-07E5888546F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4843500"/>
            <a:ext cx="457200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6C8A3A2-AA2A-2344-AA3B-7446B0F9F0A4}" type="slidenum">
              <a:rPr lang="en-US" altLang="en-US" smtClean="0"/>
              <a:pPr>
                <a:defRPr/>
              </a:pPr>
              <a:t>‹#›</a:t>
            </a:fld>
            <a:endParaRPr lang="en-US" alt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F572C5-7595-1AAF-9232-2B6E0DA13091}"/>
              </a:ext>
            </a:extLst>
          </p:cNvPr>
          <p:cNvSpPr txBox="1"/>
          <p:nvPr userDrawn="1"/>
        </p:nvSpPr>
        <p:spPr>
          <a:xfrm>
            <a:off x="7427964" y="4881756"/>
            <a:ext cx="33878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Facilities 2026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3DE8E41-B7B3-9885-E86B-8120EC292D26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888282" y="4955310"/>
            <a:ext cx="554672" cy="837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03" r:id="rId1"/>
    <p:sldLayoutId id="2147485201" r:id="rId2"/>
    <p:sldLayoutId id="2147485202" r:id="rId3"/>
    <p:sldLayoutId id="2147485186" r:id="rId4"/>
    <p:sldLayoutId id="2147485206" r:id="rId5"/>
    <p:sldLayoutId id="2147485197" r:id="rId6"/>
    <p:sldLayoutId id="2147485188" r:id="rId7"/>
    <p:sldLayoutId id="2147485189" r:id="rId8"/>
    <p:sldLayoutId id="2147485190" r:id="rId9"/>
    <p:sldLayoutId id="2147485191" r:id="rId10"/>
    <p:sldLayoutId id="2147485192" r:id="rId11"/>
    <p:sldLayoutId id="2147485193" r:id="rId12"/>
    <p:sldLayoutId id="2147485194" r:id="rId13"/>
    <p:sldLayoutId id="2147485195" r:id="rId14"/>
    <p:sldLayoutId id="2147485196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2" charset="0"/>
        <a:buChar char="•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710C2-86BA-15EE-DBFA-FC36A1732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slide for Plenary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AE807-DD7E-5504-6119-1D179922E4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5498710" cy="693227"/>
          </a:xfrm>
        </p:spPr>
        <p:txBody>
          <a:bodyPr/>
          <a:lstStyle/>
          <a:p>
            <a:r>
              <a:rPr lang="en-US" dirty="0"/>
              <a:t>Speaker Name (edit speaker name)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36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EB27214A-2A44-CB4A-869A-E61793C3A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pitchFamily="-106" charset="-128"/>
                <a:cs typeface="ＭＳ Ｐゴシック" pitchFamily="72" charset="-128"/>
              </a:rPr>
              <a:t>Research Buildings</a:t>
            </a:r>
          </a:p>
        </p:txBody>
      </p:sp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3D9A43EF-5F04-CA46-B780-66228B892E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82866C7-481A-1D46-A2BD-717F0336BF0B}" type="slidenum">
              <a:rPr lang="en-US" altLang="en-US" sz="8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000" b="0">
              <a:solidFill>
                <a:schemeClr val="bg1"/>
              </a:solidFill>
            </a:endParaRPr>
          </a:p>
        </p:txBody>
      </p:sp>
      <p:sp>
        <p:nvSpPr>
          <p:cNvPr id="40963" name="Rectangle 4">
            <a:extLst>
              <a:ext uri="{FF2B5EF4-FFF2-40B4-BE49-F238E27FC236}">
                <a16:creationId xmlns:a16="http://schemas.microsoft.com/office/drawing/2014/main" id="{C77881D3-E95B-ED4B-925E-4DBCC2668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-57150"/>
            <a:ext cx="9372600" cy="53149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86953-39B9-BFC9-84D1-8FF0580D3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Walk-in slide for Forum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E03C7-0C42-9241-D5C7-211AE2AFB8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60B14834-9E2A-FBAA-5BC5-EC792F95D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8B6F83-2415-6BFD-4E27-CFE8788477EA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AEF8C09-1BC5-A769-DECD-E286025272E4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326FAF-1B98-1707-2C13-A0E083D57336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5CAEB7-B1DB-13FC-45D8-DC8809232646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08879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1ECC5-75E7-E4C7-F185-D7FD72471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A95DA53-307F-D022-BF4C-6260D04D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3D9B6-F28C-DA3E-E116-28252F2A2A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3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97679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7C6DDF-08AB-606C-D65C-F27FE6D9F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853DE2-9236-28C4-19F4-B17C9394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BFF40-69AF-0074-E778-3A97AF1CEB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4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39584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5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1938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6</a:t>
            </a:fld>
            <a:endParaRPr lang="en-US" altLang="en-US" sz="1000" b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D924DA-BD75-477F-3D37-3FF116DE5661}"/>
              </a:ext>
            </a:extLst>
          </p:cNvPr>
          <p:cNvSpPr/>
          <p:nvPr/>
        </p:nvSpPr>
        <p:spPr bwMode="auto">
          <a:xfrm>
            <a:off x="5426439" y="4843500"/>
            <a:ext cx="3717561" cy="300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468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CA4849-9064-F70F-7ABC-FACDC34D2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Take away one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two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three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0AD197-8B45-D646-91F8-9C3F4C752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“Tradeline Three” Takeaways: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0D961-3CF2-CB50-2D0E-E844578AEE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7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40972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7CA97-2025-5CE2-DFA1-9E5D4324A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BB56-79B7-E669-19A5-9BFD120C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50" y="1108953"/>
            <a:ext cx="4133751" cy="2775150"/>
          </a:xfrm>
        </p:spPr>
        <p:txBody>
          <a:bodyPr/>
          <a:lstStyle/>
          <a:p>
            <a:pPr algn="ctr">
              <a:tabLst>
                <a:tab pos="3308350" algn="l"/>
              </a:tabLst>
            </a:pPr>
            <a:r>
              <a:rPr lang="en-US" b="0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49735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31AE2-30BF-8528-53E6-A0A85CB3F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7028-F9F9-E5F7-3051-6758EE1C9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You. </a:t>
            </a:r>
            <a:br>
              <a:rPr lang="en-US" dirty="0"/>
            </a:br>
            <a:r>
              <a:rPr lang="en-US" b="0" dirty="0"/>
              <a:t>Forum Session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3A1EA-3420-A6FD-1A1A-BB8BA6726B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316E5460-8A94-A55E-78B7-822B0B882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2B1CD1-A942-D7D0-A987-AA6361712EDC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45FC2EB-B52F-1A90-6068-914FD5BABC0C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40AE53-C9E3-6442-4003-7A1AB32F75D5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0905B7-17E0-DB8C-683B-4C99922D8FBA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223967281"/>
      </p:ext>
    </p:extLst>
  </p:cSld>
  <p:clrMapOvr>
    <a:masterClrMapping/>
  </p:clrMapOvr>
</p:sld>
</file>

<file path=ppt/theme/theme1.xml><?xml version="1.0" encoding="utf-8"?>
<a:theme xmlns:a="http://schemas.openxmlformats.org/drawingml/2006/main" name="emergence">
  <a:themeElements>
    <a:clrScheme name="27a8df">
      <a:dk1>
        <a:srgbClr val="000000"/>
      </a:dk1>
      <a:lt1>
        <a:srgbClr val="FFFFFF"/>
      </a:lt1>
      <a:dk2>
        <a:srgbClr val="000000"/>
      </a:dk2>
      <a:lt2>
        <a:srgbClr val="C1C4D9"/>
      </a:lt2>
      <a:accent1>
        <a:srgbClr val="27A8DF"/>
      </a:accent1>
      <a:accent2>
        <a:srgbClr val="303341"/>
      </a:accent2>
      <a:accent3>
        <a:srgbClr val="F9C969"/>
      </a:accent3>
      <a:accent4>
        <a:srgbClr val="000000"/>
      </a:accent4>
      <a:accent5>
        <a:srgbClr val="E3E6E6"/>
      </a:accent5>
      <a:accent6>
        <a:srgbClr val="27A8DF"/>
      </a:accent6>
      <a:hlink>
        <a:srgbClr val="F9C969"/>
      </a:hlink>
      <a:folHlink>
        <a:srgbClr val="0C2949"/>
      </a:folHlink>
    </a:clrScheme>
    <a:fontScheme name="emerg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lnDef>
  </a:objectDefaults>
  <a:extraClrSchemeLst>
    <a:extraClrScheme>
      <a:clrScheme name="emerge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122</Words>
  <Application>Microsoft Macintosh PowerPoint</Application>
  <PresentationFormat>On-screen Show (16:9)</PresentationFormat>
  <Paragraphs>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ＭＳ Ｐゴシック</vt:lpstr>
      <vt:lpstr>Arial</vt:lpstr>
      <vt:lpstr>Times</vt:lpstr>
      <vt:lpstr>emergence</vt:lpstr>
      <vt:lpstr>Title slide for Plenary Sessions (edit title)</vt:lpstr>
      <vt:lpstr>Walk-in slide for Forum Sessions (edit title)</vt:lpstr>
      <vt:lpstr>PowerPoint Presentation</vt:lpstr>
      <vt:lpstr>PowerPoint Presentation</vt:lpstr>
      <vt:lpstr>PowerPoint Presentation</vt:lpstr>
      <vt:lpstr>PowerPoint Presentation</vt:lpstr>
      <vt:lpstr>Our “Tradeline Three” Takeaways:</vt:lpstr>
      <vt:lpstr>Thank You.</vt:lpstr>
      <vt:lpstr>Thank You.  Forum Session Title</vt:lpstr>
      <vt:lpstr>Research Buildings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Andreosky</dc:creator>
  <cp:lastModifiedBy>Derek Westfall</cp:lastModifiedBy>
  <cp:revision>38</cp:revision>
  <dcterms:created xsi:type="dcterms:W3CDTF">2016-12-02T02:04:47Z</dcterms:created>
  <dcterms:modified xsi:type="dcterms:W3CDTF">2026-03-03T18:01:28Z</dcterms:modified>
</cp:coreProperties>
</file>