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0" r:id="rId1"/>
  </p:sldMasterIdLst>
  <p:notesMasterIdLst>
    <p:notesMasterId r:id="rId12"/>
  </p:notesMasterIdLst>
  <p:handoutMasterIdLst>
    <p:handoutMasterId r:id="rId13"/>
  </p:handoutMasterIdLst>
  <p:sldIdLst>
    <p:sldId id="330" r:id="rId2"/>
    <p:sldId id="331" r:id="rId3"/>
    <p:sldId id="324" r:id="rId4"/>
    <p:sldId id="325" r:id="rId5"/>
    <p:sldId id="326" r:id="rId6"/>
    <p:sldId id="327" r:id="rId7"/>
    <p:sldId id="271" r:id="rId8"/>
    <p:sldId id="332" r:id="rId9"/>
    <p:sldId id="336" r:id="rId10"/>
    <p:sldId id="329" r:id="rId11"/>
  </p:sldIdLst>
  <p:sldSz cx="9144000" cy="5143500" type="screen16x9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2" charset="0"/>
        <a:ea typeface="ＭＳ Ｐゴシック" panose="020B0600070205080204" pitchFamily="34" charset="-128"/>
        <a:cs typeface="ＭＳ Ｐゴシック" panose="020B0600070205080204" pitchFamily="34" charset="-128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2" charset="0"/>
        <a:ea typeface="ＭＳ Ｐゴシック" panose="020B0600070205080204" pitchFamily="34" charset="-128"/>
        <a:cs typeface="ＭＳ Ｐゴシック" panose="020B0600070205080204" pitchFamily="34" charset="-128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2" charset="0"/>
        <a:ea typeface="ＭＳ Ｐゴシック" panose="020B0600070205080204" pitchFamily="34" charset="-128"/>
        <a:cs typeface="ＭＳ Ｐゴシック" panose="020B0600070205080204" pitchFamily="34" charset="-128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2" charset="0"/>
        <a:ea typeface="ＭＳ Ｐゴシック" panose="020B0600070205080204" pitchFamily="34" charset="-128"/>
        <a:cs typeface="ＭＳ Ｐゴシック" panose="020B0600070205080204" pitchFamily="34" charset="-128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2" charset="0"/>
        <a:ea typeface="ＭＳ Ｐゴシック" panose="020B0600070205080204" pitchFamily="34" charset="-128"/>
        <a:cs typeface="ＭＳ Ｐゴシック" panose="020B0600070205080204" pitchFamily="34" charset="-128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" pitchFamily="2" charset="0"/>
        <a:ea typeface="ＭＳ Ｐゴシック" panose="020B0600070205080204" pitchFamily="34" charset="-128"/>
        <a:cs typeface="ＭＳ Ｐゴシック" panose="020B0600070205080204" pitchFamily="34" charset="-128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" pitchFamily="2" charset="0"/>
        <a:ea typeface="ＭＳ Ｐゴシック" panose="020B0600070205080204" pitchFamily="34" charset="-128"/>
        <a:cs typeface="ＭＳ Ｐゴシック" panose="020B0600070205080204" pitchFamily="34" charset="-128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" pitchFamily="2" charset="0"/>
        <a:ea typeface="ＭＳ Ｐゴシック" panose="020B0600070205080204" pitchFamily="34" charset="-128"/>
        <a:cs typeface="ＭＳ Ｐゴシック" panose="020B0600070205080204" pitchFamily="34" charset="-128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" pitchFamily="2" charset="0"/>
        <a:ea typeface="ＭＳ Ｐゴシック" panose="020B0600070205080204" pitchFamily="34" charset="-128"/>
        <a:cs typeface="ＭＳ Ｐゴシック" panose="020B0600070205080204" pitchFamily="34" charset="-128"/>
      </a:defRPr>
    </a:lvl9pPr>
  </p:defaultTextStyle>
  <p:extLst>
    <p:ext uri="{EFAFB233-063F-42B5-8137-9DF3F51BA10A}">
      <p15:sldGuideLst xmlns:p15="http://schemas.microsoft.com/office/powerpoint/2012/main">
        <p15:guide id="1" orient="horz" pos="684">
          <p15:clr>
            <a:srgbClr val="A4A3A4"/>
          </p15:clr>
        </p15:guide>
        <p15:guide id="2" pos="288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972"/>
    <p:restoredTop sz="96301" autoAdjust="0"/>
  </p:normalViewPr>
  <p:slideViewPr>
    <p:cSldViewPr snapToGrid="0">
      <p:cViewPr varScale="1">
        <p:scale>
          <a:sx n="139" d="100"/>
          <a:sy n="139" d="100"/>
        </p:scale>
        <p:origin x="1584" y="464"/>
      </p:cViewPr>
      <p:guideLst>
        <p:guide orient="horz" pos="684"/>
        <p:guide pos="28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128" d="100"/>
          <a:sy n="128" d="100"/>
        </p:scale>
        <p:origin x="3880" y="184"/>
      </p:cViewPr>
      <p:guideLst>
        <p:guide orient="horz" pos="2880"/>
        <p:guide pos="2160"/>
      </p:guideLst>
    </p:cSldViewPr>
  </p:notesViewPr>
  <p:gridSpacing cx="1828800" cy="18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96C8B52F-8353-534E-8872-A4EF893F2EB4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D7EFD4D7-EDA6-DE42-A2C1-2379B81242C4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100" name="Rectangle 4">
            <a:extLst>
              <a:ext uri="{FF2B5EF4-FFF2-40B4-BE49-F238E27FC236}">
                <a16:creationId xmlns:a16="http://schemas.microsoft.com/office/drawing/2014/main" id="{87A05017-D370-2241-BB73-09A0F89713C7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101" name="Rectangle 5">
            <a:extLst>
              <a:ext uri="{FF2B5EF4-FFF2-40B4-BE49-F238E27FC236}">
                <a16:creationId xmlns:a16="http://schemas.microsoft.com/office/drawing/2014/main" id="{AF407B50-5114-B74F-B35F-F297EC38127A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2FADE2B2-77FF-154D-8D99-D9C8E07B4FB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>
            <a:extLst>
              <a:ext uri="{FF2B5EF4-FFF2-40B4-BE49-F238E27FC236}">
                <a16:creationId xmlns:a16="http://schemas.microsoft.com/office/drawing/2014/main" id="{B5F2D64F-4E7B-BB4A-BDAD-A9460EA458D8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4339" name="Rectangle 3">
            <a:extLst>
              <a:ext uri="{FF2B5EF4-FFF2-40B4-BE49-F238E27FC236}">
                <a16:creationId xmlns:a16="http://schemas.microsoft.com/office/drawing/2014/main" id="{29BC007B-EF17-6547-93FB-0876C665E795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4340" name="Rectangle 4">
            <a:extLst>
              <a:ext uri="{FF2B5EF4-FFF2-40B4-BE49-F238E27FC236}">
                <a16:creationId xmlns:a16="http://schemas.microsoft.com/office/drawing/2014/main" id="{503B0364-9018-0642-A28E-D27C7A067929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41" name="Rectangle 5">
            <a:extLst>
              <a:ext uri="{FF2B5EF4-FFF2-40B4-BE49-F238E27FC236}">
                <a16:creationId xmlns:a16="http://schemas.microsoft.com/office/drawing/2014/main" id="{EED3D788-D435-844F-AFC6-D5E9EE32CFA7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4342" name="Rectangle 6">
            <a:extLst>
              <a:ext uri="{FF2B5EF4-FFF2-40B4-BE49-F238E27FC236}">
                <a16:creationId xmlns:a16="http://schemas.microsoft.com/office/drawing/2014/main" id="{003F6D54-374D-2546-900B-10BF3DB9E461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4343" name="Rectangle 7">
            <a:extLst>
              <a:ext uri="{FF2B5EF4-FFF2-40B4-BE49-F238E27FC236}">
                <a16:creationId xmlns:a16="http://schemas.microsoft.com/office/drawing/2014/main" id="{FE21415D-CE53-BD45-8B46-7E2AC264D1C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47A16DDC-0FF5-AE42-AA1E-805544F9BC0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72" charset="0"/>
        <a:ea typeface="ＭＳ Ｐゴシック" panose="020B0600070205080204" pitchFamily="34" charset="-128"/>
        <a:cs typeface="ＭＳ Ｐゴシック" panose="020B0600070205080204" pitchFamily="34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72" charset="0"/>
        <a:ea typeface="ＭＳ Ｐゴシック" panose="020B0600070205080204" pitchFamily="34" charset="-128"/>
        <a:cs typeface="ＭＳ Ｐゴシック" panose="020B0600070205080204" pitchFamily="34" charset="-128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72" charset="0"/>
        <a:ea typeface="ＭＳ Ｐゴシック" panose="020B0600070205080204" pitchFamily="34" charset="-128"/>
        <a:cs typeface="ＭＳ Ｐゴシック" panose="020B0600070205080204" pitchFamily="34" charset="-128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72" charset="0"/>
        <a:ea typeface="ＭＳ Ｐゴシック" panose="020B0600070205080204" pitchFamily="34" charset="-128"/>
        <a:cs typeface="ＭＳ Ｐゴシック" panose="020B0600070205080204" pitchFamily="34" charset="-128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72" charset="0"/>
        <a:ea typeface="ＭＳ Ｐゴシック" panose="020B0600070205080204" pitchFamily="34" charset="-128"/>
        <a:cs typeface="ＭＳ Ｐゴシック" panose="020B0600070205080204" pitchFamily="34" charset="-128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Rectangle 7">
            <a:extLst>
              <a:ext uri="{FF2B5EF4-FFF2-40B4-BE49-F238E27FC236}">
                <a16:creationId xmlns:a16="http://schemas.microsoft.com/office/drawing/2014/main" id="{EDC24C22-37F2-AD46-9CED-E4180F65EF6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9pPr>
          </a:lstStyle>
          <a:p>
            <a:fld id="{B9E12128-8E25-9C42-A730-DA26158E7957}" type="slidenum">
              <a:rPr lang="en-US" altLang="en-US" sz="1200" smtClean="0"/>
              <a:pPr/>
              <a:t>10</a:t>
            </a:fld>
            <a:endParaRPr lang="en-US" altLang="en-US" sz="1200"/>
          </a:p>
        </p:txBody>
      </p:sp>
      <p:sp>
        <p:nvSpPr>
          <p:cNvPr id="41986" name="Rectangle 2">
            <a:extLst>
              <a:ext uri="{FF2B5EF4-FFF2-40B4-BE49-F238E27FC236}">
                <a16:creationId xmlns:a16="http://schemas.microsoft.com/office/drawing/2014/main" id="{71CB847A-927B-604F-810E-EFAF633F212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7" name="Rectangle 3">
            <a:extLst>
              <a:ext uri="{FF2B5EF4-FFF2-40B4-BE49-F238E27FC236}">
                <a16:creationId xmlns:a16="http://schemas.microsoft.com/office/drawing/2014/main" id="{C580F59E-7901-6B4B-98D4-E1629D37248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Times" pitchFamily="2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sv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sv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6_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354729B7-87F0-7FA5-3A64-D12341D31991}"/>
              </a:ext>
            </a:extLst>
          </p:cNvPr>
          <p:cNvSpPr/>
          <p:nvPr userDrawn="1"/>
        </p:nvSpPr>
        <p:spPr bwMode="auto">
          <a:xfrm>
            <a:off x="0" y="0"/>
            <a:ext cx="9144000" cy="5143500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" pitchFamily="72" charset="0"/>
            </a:endParaRPr>
          </a:p>
        </p:txBody>
      </p:sp>
      <p:sp>
        <p:nvSpPr>
          <p:cNvPr id="13" name="Round Same Side Corner Rectangle 12">
            <a:extLst>
              <a:ext uri="{FF2B5EF4-FFF2-40B4-BE49-F238E27FC236}">
                <a16:creationId xmlns:a16="http://schemas.microsoft.com/office/drawing/2014/main" id="{2577778A-D269-33EA-438F-1FB9F6EB4AC6}"/>
              </a:ext>
            </a:extLst>
          </p:cNvPr>
          <p:cNvSpPr/>
          <p:nvPr userDrawn="1"/>
        </p:nvSpPr>
        <p:spPr bwMode="auto">
          <a:xfrm rot="5400000">
            <a:off x="1502493" y="-393537"/>
            <a:ext cx="2783970" cy="5788960"/>
          </a:xfrm>
          <a:prstGeom prst="round2SameRect">
            <a:avLst>
              <a:gd name="adj1" fmla="val 8211"/>
              <a:gd name="adj2" fmla="val 0"/>
            </a:avLst>
          </a:prstGeom>
          <a:solidFill>
            <a:schemeClr val="accent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" pitchFamily="72" charset="0"/>
            </a:endParaRPr>
          </a:p>
        </p:txBody>
      </p:sp>
      <p:sp>
        <p:nvSpPr>
          <p:cNvPr id="2" name="Rectangle 3">
            <a:extLst>
              <a:ext uri="{FF2B5EF4-FFF2-40B4-BE49-F238E27FC236}">
                <a16:creationId xmlns:a16="http://schemas.microsoft.com/office/drawing/2014/main" id="{E56BFB67-F297-77EB-C243-724E22DC4AA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60150" y="1108953"/>
            <a:ext cx="4057175" cy="27839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36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8" name="Graphic 5">
            <a:extLst>
              <a:ext uri="{FF2B5EF4-FFF2-40B4-BE49-F238E27FC236}">
                <a16:creationId xmlns:a16="http://schemas.microsoft.com/office/drawing/2014/main" id="{E35EB5C4-91F6-055F-9AE7-8E68E2A5E7E0}"/>
              </a:ext>
            </a:extLst>
          </p:cNvPr>
          <p:cNvSpPr/>
          <p:nvPr/>
        </p:nvSpPr>
        <p:spPr>
          <a:xfrm>
            <a:off x="4377475" y="154675"/>
            <a:ext cx="4606375" cy="4834149"/>
          </a:xfrm>
          <a:custGeom>
            <a:avLst/>
            <a:gdLst>
              <a:gd name="connsiteX0" fmla="*/ 2465255 w 4904187"/>
              <a:gd name="connsiteY0" fmla="*/ 3988241 h 5146687"/>
              <a:gd name="connsiteX1" fmla="*/ 1794303 w 4904187"/>
              <a:gd name="connsiteY1" fmla="*/ 3988241 h 5146687"/>
              <a:gd name="connsiteX2" fmla="*/ 1540802 w 4904187"/>
              <a:gd name="connsiteY2" fmla="*/ 4241504 h 5146687"/>
              <a:gd name="connsiteX3" fmla="*/ 1540802 w 4904187"/>
              <a:gd name="connsiteY3" fmla="*/ 4893425 h 5146687"/>
              <a:gd name="connsiteX4" fmla="*/ 1794303 w 4904187"/>
              <a:gd name="connsiteY4" fmla="*/ 5146688 h 5146687"/>
              <a:gd name="connsiteX5" fmla="*/ 3032079 w 4904187"/>
              <a:gd name="connsiteY5" fmla="*/ 5146688 h 5146687"/>
              <a:gd name="connsiteX6" fmla="*/ 3285580 w 4904187"/>
              <a:gd name="connsiteY6" fmla="*/ 4893425 h 5146687"/>
              <a:gd name="connsiteX7" fmla="*/ 3285580 w 4904187"/>
              <a:gd name="connsiteY7" fmla="*/ 4467818 h 5146687"/>
              <a:gd name="connsiteX8" fmla="*/ 3539081 w 4904187"/>
              <a:gd name="connsiteY8" fmla="*/ 4214555 h 5146687"/>
              <a:gd name="connsiteX9" fmla="*/ 4650686 w 4904187"/>
              <a:gd name="connsiteY9" fmla="*/ 4214555 h 5146687"/>
              <a:gd name="connsiteX10" fmla="*/ 4904187 w 4904187"/>
              <a:gd name="connsiteY10" fmla="*/ 3961292 h 5146687"/>
              <a:gd name="connsiteX11" fmla="*/ 4904187 w 4904187"/>
              <a:gd name="connsiteY11" fmla="*/ 1337310 h 5146687"/>
              <a:gd name="connsiteX12" fmla="*/ 4650686 w 4904187"/>
              <a:gd name="connsiteY12" fmla="*/ 1084047 h 5146687"/>
              <a:gd name="connsiteX13" fmla="*/ 4086690 w 4904187"/>
              <a:gd name="connsiteY13" fmla="*/ 1084047 h 5146687"/>
              <a:gd name="connsiteX14" fmla="*/ 3833189 w 4904187"/>
              <a:gd name="connsiteY14" fmla="*/ 830784 h 5146687"/>
              <a:gd name="connsiteX15" fmla="*/ 3833189 w 4904187"/>
              <a:gd name="connsiteY15" fmla="*/ 253263 h 5146687"/>
              <a:gd name="connsiteX16" fmla="*/ 3579688 w 4904187"/>
              <a:gd name="connsiteY16" fmla="*/ 0 h 5146687"/>
              <a:gd name="connsiteX17" fmla="*/ 2038305 w 4904187"/>
              <a:gd name="connsiteY17" fmla="*/ 0 h 5146687"/>
              <a:gd name="connsiteX18" fmla="*/ 1784804 w 4904187"/>
              <a:gd name="connsiteY18" fmla="*/ 253263 h 5146687"/>
              <a:gd name="connsiteX19" fmla="*/ 1784804 w 4904187"/>
              <a:gd name="connsiteY19" fmla="*/ 530577 h 5146687"/>
              <a:gd name="connsiteX20" fmla="*/ 1531303 w 4904187"/>
              <a:gd name="connsiteY20" fmla="*/ 783840 h 5146687"/>
              <a:gd name="connsiteX21" fmla="*/ 253501 w 4904187"/>
              <a:gd name="connsiteY21" fmla="*/ 783840 h 5146687"/>
              <a:gd name="connsiteX22" fmla="*/ 0 w 4904187"/>
              <a:gd name="connsiteY22" fmla="*/ 1037176 h 5146687"/>
              <a:gd name="connsiteX23" fmla="*/ 0 w 4904187"/>
              <a:gd name="connsiteY23" fmla="*/ 3333350 h 5146687"/>
              <a:gd name="connsiteX24" fmla="*/ 253501 w 4904187"/>
              <a:gd name="connsiteY24" fmla="*/ 3586613 h 5146687"/>
              <a:gd name="connsiteX25" fmla="*/ 2465255 w 4904187"/>
              <a:gd name="connsiteY25" fmla="*/ 3586613 h 5146687"/>
              <a:gd name="connsiteX26" fmla="*/ 2666257 w 4904187"/>
              <a:gd name="connsiteY26" fmla="*/ 3787427 h 5146687"/>
              <a:gd name="connsiteX27" fmla="*/ 2666257 w 4904187"/>
              <a:gd name="connsiteY27" fmla="*/ 3787427 h 5146687"/>
              <a:gd name="connsiteX28" fmla="*/ 2465255 w 4904187"/>
              <a:gd name="connsiteY28" fmla="*/ 3988241 h 51466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</a:cxnLst>
            <a:rect l="l" t="t" r="r" b="b"/>
            <a:pathLst>
              <a:path w="4904187" h="5146687">
                <a:moveTo>
                  <a:pt x="2465255" y="3988241"/>
                </a:moveTo>
                <a:lnTo>
                  <a:pt x="1794303" y="3988241"/>
                </a:lnTo>
                <a:cubicBezTo>
                  <a:pt x="1654283" y="3988241"/>
                  <a:pt x="1540802" y="4101615"/>
                  <a:pt x="1540802" y="4241504"/>
                </a:cubicBezTo>
                <a:lnTo>
                  <a:pt x="1540802" y="4893425"/>
                </a:lnTo>
                <a:cubicBezTo>
                  <a:pt x="1540802" y="5033313"/>
                  <a:pt x="1654283" y="5146688"/>
                  <a:pt x="1794303" y="5146688"/>
                </a:cubicBezTo>
                <a:lnTo>
                  <a:pt x="3032079" y="5146688"/>
                </a:lnTo>
                <a:cubicBezTo>
                  <a:pt x="3172099" y="5146688"/>
                  <a:pt x="3285580" y="5033313"/>
                  <a:pt x="3285580" y="4893425"/>
                </a:cubicBezTo>
                <a:lnTo>
                  <a:pt x="3285580" y="4467818"/>
                </a:lnTo>
                <a:cubicBezTo>
                  <a:pt x="3285580" y="4327929"/>
                  <a:pt x="3399061" y="4214555"/>
                  <a:pt x="3539081" y="4214555"/>
                </a:cubicBezTo>
                <a:lnTo>
                  <a:pt x="4650686" y="4214555"/>
                </a:lnTo>
                <a:cubicBezTo>
                  <a:pt x="4790706" y="4214555"/>
                  <a:pt x="4904187" y="4101181"/>
                  <a:pt x="4904187" y="3961292"/>
                </a:cubicBezTo>
                <a:lnTo>
                  <a:pt x="4904187" y="1337310"/>
                </a:lnTo>
                <a:cubicBezTo>
                  <a:pt x="4904187" y="1197421"/>
                  <a:pt x="4790706" y="1084047"/>
                  <a:pt x="4650686" y="1084047"/>
                </a:cubicBezTo>
                <a:lnTo>
                  <a:pt x="4086690" y="1084047"/>
                </a:lnTo>
                <a:cubicBezTo>
                  <a:pt x="3946670" y="1084047"/>
                  <a:pt x="3833189" y="970673"/>
                  <a:pt x="3833189" y="830784"/>
                </a:cubicBezTo>
                <a:lnTo>
                  <a:pt x="3833189" y="253263"/>
                </a:lnTo>
                <a:cubicBezTo>
                  <a:pt x="3833189" y="113374"/>
                  <a:pt x="3719708" y="0"/>
                  <a:pt x="3579688" y="0"/>
                </a:cubicBezTo>
                <a:lnTo>
                  <a:pt x="2038305" y="0"/>
                </a:lnTo>
                <a:cubicBezTo>
                  <a:pt x="1898285" y="0"/>
                  <a:pt x="1784804" y="113374"/>
                  <a:pt x="1784804" y="253263"/>
                </a:cubicBezTo>
                <a:lnTo>
                  <a:pt x="1784804" y="530577"/>
                </a:lnTo>
                <a:cubicBezTo>
                  <a:pt x="1784804" y="670466"/>
                  <a:pt x="1671323" y="783840"/>
                  <a:pt x="1531303" y="783840"/>
                </a:cubicBezTo>
                <a:lnTo>
                  <a:pt x="253501" y="783840"/>
                </a:lnTo>
                <a:cubicBezTo>
                  <a:pt x="113481" y="783913"/>
                  <a:pt x="0" y="897287"/>
                  <a:pt x="0" y="1037176"/>
                </a:cubicBezTo>
                <a:lnTo>
                  <a:pt x="0" y="3333350"/>
                </a:lnTo>
                <a:cubicBezTo>
                  <a:pt x="0" y="3473239"/>
                  <a:pt x="113481" y="3586613"/>
                  <a:pt x="253501" y="3586613"/>
                </a:cubicBezTo>
                <a:lnTo>
                  <a:pt x="2465255" y="3586613"/>
                </a:lnTo>
                <a:cubicBezTo>
                  <a:pt x="2576270" y="3586613"/>
                  <a:pt x="2666257" y="3676516"/>
                  <a:pt x="2666257" y="3787427"/>
                </a:cubicBezTo>
                <a:lnTo>
                  <a:pt x="2666257" y="3787427"/>
                </a:lnTo>
                <a:cubicBezTo>
                  <a:pt x="2666257" y="3898338"/>
                  <a:pt x="2576270" y="3988241"/>
                  <a:pt x="2465255" y="3988241"/>
                </a:cubicBezTo>
                <a:close/>
              </a:path>
            </a:pathLst>
          </a:custGeom>
          <a:blipFill>
            <a:blip r:embed="rId2"/>
            <a:stretch>
              <a:fillRect/>
            </a:stretch>
          </a:blipFill>
          <a:ln w="7242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10" name="Rounded Rectangle 9">
            <a:extLst>
              <a:ext uri="{FF2B5EF4-FFF2-40B4-BE49-F238E27FC236}">
                <a16:creationId xmlns:a16="http://schemas.microsoft.com/office/drawing/2014/main" id="{27B896D5-056A-6E0D-158A-F8F7A0654DBD}"/>
              </a:ext>
            </a:extLst>
          </p:cNvPr>
          <p:cNvSpPr/>
          <p:nvPr userDrawn="1"/>
        </p:nvSpPr>
        <p:spPr bwMode="auto">
          <a:xfrm>
            <a:off x="6899556" y="4255959"/>
            <a:ext cx="2084294" cy="732865"/>
          </a:xfrm>
          <a:prstGeom prst="roundRect">
            <a:avLst>
              <a:gd name="adj" fmla="val 24496"/>
            </a:avLst>
          </a:prstGeom>
          <a:solidFill>
            <a:schemeClr val="accent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" pitchFamily="72" charset="0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292A3A5C-03F2-F4DA-996C-CE6FA44A2D79}"/>
              </a:ext>
            </a:extLst>
          </p:cNvPr>
          <p:cNvSpPr txBox="1"/>
          <p:nvPr userDrawn="1"/>
        </p:nvSpPr>
        <p:spPr>
          <a:xfrm>
            <a:off x="7035064" y="4338658"/>
            <a:ext cx="1723549" cy="53860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October 15-16</a:t>
            </a:r>
          </a:p>
          <a:p>
            <a:pPr algn="ctr"/>
            <a:r>
              <a:rPr lang="en-US" sz="1100" b="0" i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 Boston, MA</a:t>
            </a:r>
          </a:p>
        </p:txBody>
      </p:sp>
      <p:sp>
        <p:nvSpPr>
          <p:cNvPr id="3" name="Rounded Rectangle 2">
            <a:extLst>
              <a:ext uri="{FF2B5EF4-FFF2-40B4-BE49-F238E27FC236}">
                <a16:creationId xmlns:a16="http://schemas.microsoft.com/office/drawing/2014/main" id="{911A8929-C31C-B0C4-E2B9-0F82D6480E69}"/>
              </a:ext>
            </a:extLst>
          </p:cNvPr>
          <p:cNvSpPr/>
          <p:nvPr userDrawn="1"/>
        </p:nvSpPr>
        <p:spPr bwMode="auto">
          <a:xfrm>
            <a:off x="160150" y="276928"/>
            <a:ext cx="1811438" cy="554682"/>
          </a:xfrm>
          <a:prstGeom prst="roundRect">
            <a:avLst/>
          </a:prstGeom>
          <a:solidFill>
            <a:schemeClr val="accent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" pitchFamily="72" charset="0"/>
            </a:endParaRPr>
          </a:p>
        </p:txBody>
      </p:sp>
      <p:pic>
        <p:nvPicPr>
          <p:cNvPr id="4" name="Graphic 3">
            <a:extLst>
              <a:ext uri="{FF2B5EF4-FFF2-40B4-BE49-F238E27FC236}">
                <a16:creationId xmlns:a16="http://schemas.microsoft.com/office/drawing/2014/main" id="{C1DEF20B-BA9A-6CDC-69AD-8389E6C1DE0B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321505" y="456543"/>
            <a:ext cx="1457067" cy="21701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206A42E9-4A1F-2CD8-EF9C-EA394B183AE4}"/>
              </a:ext>
            </a:extLst>
          </p:cNvPr>
          <p:cNvSpPr txBox="1"/>
          <p:nvPr userDrawn="1"/>
        </p:nvSpPr>
        <p:spPr>
          <a:xfrm>
            <a:off x="1994777" y="323436"/>
            <a:ext cx="287382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  <a:latin typeface="+mn-lt"/>
              </a:rPr>
              <a:t>CONFERENCE</a:t>
            </a:r>
          </a:p>
        </p:txBody>
      </p:sp>
    </p:spTree>
    <p:extLst>
      <p:ext uri="{BB962C8B-B14F-4D97-AF65-F5344CB8AC3E}">
        <p14:creationId xmlns:p14="http://schemas.microsoft.com/office/powerpoint/2010/main" val="31095120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8">
            <a:extLst>
              <a:ext uri="{FF2B5EF4-FFF2-40B4-BE49-F238E27FC236}">
                <a16:creationId xmlns:a16="http://schemas.microsoft.com/office/drawing/2014/main" id="{604D9A7F-49D0-0F4F-9225-6686FD2E2353}"/>
              </a:ext>
            </a:extLst>
          </p:cNvPr>
          <p:cNvSpPr>
            <a:spLocks noChangeArrowheads="1"/>
          </p:cNvSpPr>
          <p:nvPr/>
        </p:nvSpPr>
        <p:spPr bwMode="auto">
          <a:xfrm>
            <a:off x="-506413" y="869950"/>
            <a:ext cx="184150" cy="461963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9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228600" y="-6350"/>
            <a:ext cx="8382000" cy="7129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5" name="Slide Number Placeholder 1">
            <a:extLst>
              <a:ext uri="{FF2B5EF4-FFF2-40B4-BE49-F238E27FC236}">
                <a16:creationId xmlns:a16="http://schemas.microsoft.com/office/drawing/2014/main" id="{3CED2DAD-BF68-B346-B326-D69DE1A11AA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CC0F53-F683-AE46-A0B8-17E66E3B3845}" type="slidenum">
              <a:rPr lang="en-US" altLang="en-US"/>
              <a:pPr>
                <a:defRPr/>
              </a:pPr>
              <a:t>‹#›</a:t>
            </a:fld>
            <a:endParaRPr lang="en-US" altLang="en-US" sz="1000" b="0"/>
          </a:p>
        </p:txBody>
      </p:sp>
    </p:spTree>
    <p:extLst>
      <p:ext uri="{BB962C8B-B14F-4D97-AF65-F5344CB8AC3E}">
        <p14:creationId xmlns:p14="http://schemas.microsoft.com/office/powerpoint/2010/main" val="1492672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8">
            <a:extLst>
              <a:ext uri="{FF2B5EF4-FFF2-40B4-BE49-F238E27FC236}">
                <a16:creationId xmlns:a16="http://schemas.microsoft.com/office/drawing/2014/main" id="{50457541-4151-6943-B36E-7EDBD0CE5EF5}"/>
              </a:ext>
            </a:extLst>
          </p:cNvPr>
          <p:cNvSpPr>
            <a:spLocks noChangeArrowheads="1"/>
          </p:cNvSpPr>
          <p:nvPr/>
        </p:nvSpPr>
        <p:spPr bwMode="auto">
          <a:xfrm>
            <a:off x="-506413" y="869950"/>
            <a:ext cx="184150" cy="461963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9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925115"/>
            <a:ext cx="5111750" cy="3723085"/>
          </a:xfrm>
        </p:spPr>
        <p:txBody>
          <a:bodyPr/>
          <a:lstStyle>
            <a:lvl1pPr>
              <a:defRPr sz="24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8600" y="920750"/>
            <a:ext cx="3009900" cy="37909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228600" y="-6350"/>
            <a:ext cx="8382000" cy="7544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7" name="Slide Number Placeholder 4">
            <a:extLst>
              <a:ext uri="{FF2B5EF4-FFF2-40B4-BE49-F238E27FC236}">
                <a16:creationId xmlns:a16="http://schemas.microsoft.com/office/drawing/2014/main" id="{2D0257FB-55EE-AB44-8E80-26E60BE9D4C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225966-293C-B74E-AFEB-74D10C568BD5}" type="slidenum">
              <a:rPr lang="en-US" altLang="en-US"/>
              <a:pPr>
                <a:defRPr/>
              </a:pPr>
              <a:t>‹#›</a:t>
            </a:fld>
            <a:endParaRPr lang="en-US" altLang="en-US" sz="1000" b="0"/>
          </a:p>
        </p:txBody>
      </p:sp>
    </p:spTree>
    <p:extLst>
      <p:ext uri="{BB962C8B-B14F-4D97-AF65-F5344CB8AC3E}">
        <p14:creationId xmlns:p14="http://schemas.microsoft.com/office/powerpoint/2010/main" val="46223200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8">
            <a:extLst>
              <a:ext uri="{FF2B5EF4-FFF2-40B4-BE49-F238E27FC236}">
                <a16:creationId xmlns:a16="http://schemas.microsoft.com/office/drawing/2014/main" id="{64856B11-E471-5D40-A72E-351A988805CC}"/>
              </a:ext>
            </a:extLst>
          </p:cNvPr>
          <p:cNvSpPr>
            <a:spLocks noChangeArrowheads="1"/>
          </p:cNvSpPr>
          <p:nvPr/>
        </p:nvSpPr>
        <p:spPr bwMode="auto">
          <a:xfrm>
            <a:off x="-506413" y="869950"/>
            <a:ext cx="184150" cy="461963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9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971550"/>
            <a:ext cx="5486400" cy="34290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37969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228600" y="-6350"/>
            <a:ext cx="8382000" cy="800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>
            <a:lvl1pPr>
              <a:defRPr>
                <a:effectLst/>
              </a:defRPr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7" name="Slide Number Placeholder 4">
            <a:extLst>
              <a:ext uri="{FF2B5EF4-FFF2-40B4-BE49-F238E27FC236}">
                <a16:creationId xmlns:a16="http://schemas.microsoft.com/office/drawing/2014/main" id="{ADD2A9B8-AED6-3A42-A264-F475AA10E74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B7FA67-4FC2-BA43-94E4-9045CDE37F68}" type="slidenum">
              <a:rPr lang="en-US" altLang="en-US"/>
              <a:pPr>
                <a:defRPr/>
              </a:pPr>
              <a:t>‹#›</a:t>
            </a:fld>
            <a:endParaRPr lang="en-US" altLang="en-US" sz="1000" b="0"/>
          </a:p>
        </p:txBody>
      </p:sp>
    </p:spTree>
    <p:extLst>
      <p:ext uri="{BB962C8B-B14F-4D97-AF65-F5344CB8AC3E}">
        <p14:creationId xmlns:p14="http://schemas.microsoft.com/office/powerpoint/2010/main" val="300108455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8">
            <a:extLst>
              <a:ext uri="{FF2B5EF4-FFF2-40B4-BE49-F238E27FC236}">
                <a16:creationId xmlns:a16="http://schemas.microsoft.com/office/drawing/2014/main" id="{7F2F2AEA-7F9A-9849-9262-C0A83CC5BC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-506413" y="869950"/>
            <a:ext cx="184150" cy="461963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9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 rot="16200000">
            <a:off x="2774950" y="-1676400"/>
            <a:ext cx="3416300" cy="8509000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228600" y="-6350"/>
            <a:ext cx="8382000" cy="800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6" name="Slide Number Placeholder 3">
            <a:extLst>
              <a:ext uri="{FF2B5EF4-FFF2-40B4-BE49-F238E27FC236}">
                <a16:creationId xmlns:a16="http://schemas.microsoft.com/office/drawing/2014/main" id="{A79F7AB4-AE9C-6745-B4B5-FEB167DA452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D66E99-9717-D443-AB80-49AFFADD4074}" type="slidenum">
              <a:rPr lang="en-US" altLang="en-US"/>
              <a:pPr>
                <a:defRPr/>
              </a:pPr>
              <a:t>‹#›</a:t>
            </a:fld>
            <a:endParaRPr lang="en-US" altLang="en-US" sz="1000" b="0"/>
          </a:p>
        </p:txBody>
      </p:sp>
    </p:spTree>
    <p:extLst>
      <p:ext uri="{BB962C8B-B14F-4D97-AF65-F5344CB8AC3E}">
        <p14:creationId xmlns:p14="http://schemas.microsoft.com/office/powerpoint/2010/main" val="394561845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8">
            <a:extLst>
              <a:ext uri="{FF2B5EF4-FFF2-40B4-BE49-F238E27FC236}">
                <a16:creationId xmlns:a16="http://schemas.microsoft.com/office/drawing/2014/main" id="{430182D3-7EDF-F346-A7EF-E6F20DB2D10A}"/>
              </a:ext>
            </a:extLst>
          </p:cNvPr>
          <p:cNvSpPr>
            <a:spLocks noChangeArrowheads="1"/>
          </p:cNvSpPr>
          <p:nvPr/>
        </p:nvSpPr>
        <p:spPr bwMode="auto">
          <a:xfrm>
            <a:off x="-506413" y="869950"/>
            <a:ext cx="184150" cy="461963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9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 rot="16200000">
            <a:off x="2860041" y="-1761490"/>
            <a:ext cx="3428999" cy="8691880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228600" y="-6350"/>
            <a:ext cx="8382000" cy="800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6" name="Slide Number Placeholder 3">
            <a:extLst>
              <a:ext uri="{FF2B5EF4-FFF2-40B4-BE49-F238E27FC236}">
                <a16:creationId xmlns:a16="http://schemas.microsoft.com/office/drawing/2014/main" id="{9AEAC4BF-C4C1-9C4F-9F51-383AEC46A10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69E224-EBDF-AA4E-A3CB-8B5A67F99C0C}" type="slidenum">
              <a:rPr lang="en-US" altLang="en-US"/>
              <a:pPr>
                <a:defRPr/>
              </a:pPr>
              <a:t>‹#›</a:t>
            </a:fld>
            <a:endParaRPr lang="en-US" altLang="en-US" sz="1000" b="0"/>
          </a:p>
        </p:txBody>
      </p:sp>
    </p:spTree>
    <p:extLst>
      <p:ext uri="{BB962C8B-B14F-4D97-AF65-F5344CB8AC3E}">
        <p14:creationId xmlns:p14="http://schemas.microsoft.com/office/powerpoint/2010/main" val="251860837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8">
            <a:extLst>
              <a:ext uri="{FF2B5EF4-FFF2-40B4-BE49-F238E27FC236}">
                <a16:creationId xmlns:a16="http://schemas.microsoft.com/office/drawing/2014/main" id="{8BA5ED91-0397-1848-AAFD-66B3F36D8A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-506413" y="869950"/>
            <a:ext cx="184150" cy="461963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9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228600" y="868680"/>
            <a:ext cx="4267200" cy="3314700"/>
          </a:xfrm>
        </p:spPr>
        <p:txBody>
          <a:bodyPr/>
          <a:lstStyle>
            <a:lvl1pPr marL="171450" indent="-161925">
              <a:tabLst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868680"/>
            <a:ext cx="4267200" cy="3314700"/>
          </a:xfrm>
        </p:spPr>
        <p:txBody>
          <a:bodyPr/>
          <a:lstStyle>
            <a:lvl1pPr marL="233363" indent="-223838">
              <a:tabLst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228600" y="-6350"/>
            <a:ext cx="8382000" cy="800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7" name="Slide Number Placeholder 4">
            <a:extLst>
              <a:ext uri="{FF2B5EF4-FFF2-40B4-BE49-F238E27FC236}">
                <a16:creationId xmlns:a16="http://schemas.microsoft.com/office/drawing/2014/main" id="{934B4995-21FB-BA4C-9708-37567BE1AE4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2E4118-DD60-1446-B9E7-DE16AE432D34}" type="slidenum">
              <a:rPr lang="en-US" altLang="en-US"/>
              <a:pPr>
                <a:defRPr/>
              </a:pPr>
              <a:t>‹#›</a:t>
            </a:fld>
            <a:endParaRPr lang="en-US" altLang="en-US" sz="1000" b="0"/>
          </a:p>
        </p:txBody>
      </p:sp>
    </p:spTree>
    <p:extLst>
      <p:ext uri="{BB962C8B-B14F-4D97-AF65-F5344CB8AC3E}">
        <p14:creationId xmlns:p14="http://schemas.microsoft.com/office/powerpoint/2010/main" val="41784487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4_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354729B7-87F0-7FA5-3A64-D12341D31991}"/>
              </a:ext>
            </a:extLst>
          </p:cNvPr>
          <p:cNvSpPr/>
          <p:nvPr userDrawn="1"/>
        </p:nvSpPr>
        <p:spPr bwMode="auto">
          <a:xfrm>
            <a:off x="0" y="0"/>
            <a:ext cx="9143999" cy="5143500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" pitchFamily="72" charset="0"/>
            </a:endParaRPr>
          </a:p>
        </p:txBody>
      </p:sp>
      <p:sp>
        <p:nvSpPr>
          <p:cNvPr id="10" name="Round Same Side Corner Rectangle 9">
            <a:extLst>
              <a:ext uri="{FF2B5EF4-FFF2-40B4-BE49-F238E27FC236}">
                <a16:creationId xmlns:a16="http://schemas.microsoft.com/office/drawing/2014/main" id="{90947EED-92EA-F0CB-8EB9-35AC3D8D4632}"/>
              </a:ext>
            </a:extLst>
          </p:cNvPr>
          <p:cNvSpPr/>
          <p:nvPr userDrawn="1"/>
        </p:nvSpPr>
        <p:spPr bwMode="auto">
          <a:xfrm rot="5400000">
            <a:off x="1422026" y="-534517"/>
            <a:ext cx="3018864" cy="5862920"/>
          </a:xfrm>
          <a:prstGeom prst="round2SameRect">
            <a:avLst>
              <a:gd name="adj1" fmla="val 8211"/>
              <a:gd name="adj2" fmla="val 0"/>
            </a:avLst>
          </a:prstGeom>
          <a:solidFill>
            <a:schemeClr val="accent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" pitchFamily="72" charset="0"/>
            </a:endParaRPr>
          </a:p>
        </p:txBody>
      </p:sp>
      <p:sp>
        <p:nvSpPr>
          <p:cNvPr id="13" name="Graphic 5">
            <a:extLst>
              <a:ext uri="{FF2B5EF4-FFF2-40B4-BE49-F238E27FC236}">
                <a16:creationId xmlns:a16="http://schemas.microsoft.com/office/drawing/2014/main" id="{2F3CA90C-342F-742E-5C2B-BC1314F061BD}"/>
              </a:ext>
            </a:extLst>
          </p:cNvPr>
          <p:cNvSpPr/>
          <p:nvPr userDrawn="1"/>
        </p:nvSpPr>
        <p:spPr>
          <a:xfrm>
            <a:off x="4377475" y="154675"/>
            <a:ext cx="4606375" cy="4834149"/>
          </a:xfrm>
          <a:custGeom>
            <a:avLst/>
            <a:gdLst>
              <a:gd name="connsiteX0" fmla="*/ 2465255 w 4904187"/>
              <a:gd name="connsiteY0" fmla="*/ 3988241 h 5146687"/>
              <a:gd name="connsiteX1" fmla="*/ 1794303 w 4904187"/>
              <a:gd name="connsiteY1" fmla="*/ 3988241 h 5146687"/>
              <a:gd name="connsiteX2" fmla="*/ 1540802 w 4904187"/>
              <a:gd name="connsiteY2" fmla="*/ 4241504 h 5146687"/>
              <a:gd name="connsiteX3" fmla="*/ 1540802 w 4904187"/>
              <a:gd name="connsiteY3" fmla="*/ 4893425 h 5146687"/>
              <a:gd name="connsiteX4" fmla="*/ 1794303 w 4904187"/>
              <a:gd name="connsiteY4" fmla="*/ 5146688 h 5146687"/>
              <a:gd name="connsiteX5" fmla="*/ 3032079 w 4904187"/>
              <a:gd name="connsiteY5" fmla="*/ 5146688 h 5146687"/>
              <a:gd name="connsiteX6" fmla="*/ 3285580 w 4904187"/>
              <a:gd name="connsiteY6" fmla="*/ 4893425 h 5146687"/>
              <a:gd name="connsiteX7" fmla="*/ 3285580 w 4904187"/>
              <a:gd name="connsiteY7" fmla="*/ 4467818 h 5146687"/>
              <a:gd name="connsiteX8" fmla="*/ 3539081 w 4904187"/>
              <a:gd name="connsiteY8" fmla="*/ 4214555 h 5146687"/>
              <a:gd name="connsiteX9" fmla="*/ 4650686 w 4904187"/>
              <a:gd name="connsiteY9" fmla="*/ 4214555 h 5146687"/>
              <a:gd name="connsiteX10" fmla="*/ 4904187 w 4904187"/>
              <a:gd name="connsiteY10" fmla="*/ 3961292 h 5146687"/>
              <a:gd name="connsiteX11" fmla="*/ 4904187 w 4904187"/>
              <a:gd name="connsiteY11" fmla="*/ 1337310 h 5146687"/>
              <a:gd name="connsiteX12" fmla="*/ 4650686 w 4904187"/>
              <a:gd name="connsiteY12" fmla="*/ 1084047 h 5146687"/>
              <a:gd name="connsiteX13" fmla="*/ 4086690 w 4904187"/>
              <a:gd name="connsiteY13" fmla="*/ 1084047 h 5146687"/>
              <a:gd name="connsiteX14" fmla="*/ 3833189 w 4904187"/>
              <a:gd name="connsiteY14" fmla="*/ 830784 h 5146687"/>
              <a:gd name="connsiteX15" fmla="*/ 3833189 w 4904187"/>
              <a:gd name="connsiteY15" fmla="*/ 253263 h 5146687"/>
              <a:gd name="connsiteX16" fmla="*/ 3579688 w 4904187"/>
              <a:gd name="connsiteY16" fmla="*/ 0 h 5146687"/>
              <a:gd name="connsiteX17" fmla="*/ 2038305 w 4904187"/>
              <a:gd name="connsiteY17" fmla="*/ 0 h 5146687"/>
              <a:gd name="connsiteX18" fmla="*/ 1784804 w 4904187"/>
              <a:gd name="connsiteY18" fmla="*/ 253263 h 5146687"/>
              <a:gd name="connsiteX19" fmla="*/ 1784804 w 4904187"/>
              <a:gd name="connsiteY19" fmla="*/ 530577 h 5146687"/>
              <a:gd name="connsiteX20" fmla="*/ 1531303 w 4904187"/>
              <a:gd name="connsiteY20" fmla="*/ 783840 h 5146687"/>
              <a:gd name="connsiteX21" fmla="*/ 253501 w 4904187"/>
              <a:gd name="connsiteY21" fmla="*/ 783840 h 5146687"/>
              <a:gd name="connsiteX22" fmla="*/ 0 w 4904187"/>
              <a:gd name="connsiteY22" fmla="*/ 1037176 h 5146687"/>
              <a:gd name="connsiteX23" fmla="*/ 0 w 4904187"/>
              <a:gd name="connsiteY23" fmla="*/ 3333350 h 5146687"/>
              <a:gd name="connsiteX24" fmla="*/ 253501 w 4904187"/>
              <a:gd name="connsiteY24" fmla="*/ 3586613 h 5146687"/>
              <a:gd name="connsiteX25" fmla="*/ 2465255 w 4904187"/>
              <a:gd name="connsiteY25" fmla="*/ 3586613 h 5146687"/>
              <a:gd name="connsiteX26" fmla="*/ 2666257 w 4904187"/>
              <a:gd name="connsiteY26" fmla="*/ 3787427 h 5146687"/>
              <a:gd name="connsiteX27" fmla="*/ 2666257 w 4904187"/>
              <a:gd name="connsiteY27" fmla="*/ 3787427 h 5146687"/>
              <a:gd name="connsiteX28" fmla="*/ 2465255 w 4904187"/>
              <a:gd name="connsiteY28" fmla="*/ 3988241 h 51466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</a:cxnLst>
            <a:rect l="l" t="t" r="r" b="b"/>
            <a:pathLst>
              <a:path w="4904187" h="5146687">
                <a:moveTo>
                  <a:pt x="2465255" y="3988241"/>
                </a:moveTo>
                <a:lnTo>
                  <a:pt x="1794303" y="3988241"/>
                </a:lnTo>
                <a:cubicBezTo>
                  <a:pt x="1654283" y="3988241"/>
                  <a:pt x="1540802" y="4101615"/>
                  <a:pt x="1540802" y="4241504"/>
                </a:cubicBezTo>
                <a:lnTo>
                  <a:pt x="1540802" y="4893425"/>
                </a:lnTo>
                <a:cubicBezTo>
                  <a:pt x="1540802" y="5033313"/>
                  <a:pt x="1654283" y="5146688"/>
                  <a:pt x="1794303" y="5146688"/>
                </a:cubicBezTo>
                <a:lnTo>
                  <a:pt x="3032079" y="5146688"/>
                </a:lnTo>
                <a:cubicBezTo>
                  <a:pt x="3172099" y="5146688"/>
                  <a:pt x="3285580" y="5033313"/>
                  <a:pt x="3285580" y="4893425"/>
                </a:cubicBezTo>
                <a:lnTo>
                  <a:pt x="3285580" y="4467818"/>
                </a:lnTo>
                <a:cubicBezTo>
                  <a:pt x="3285580" y="4327929"/>
                  <a:pt x="3399061" y="4214555"/>
                  <a:pt x="3539081" y="4214555"/>
                </a:cubicBezTo>
                <a:lnTo>
                  <a:pt x="4650686" y="4214555"/>
                </a:lnTo>
                <a:cubicBezTo>
                  <a:pt x="4790706" y="4214555"/>
                  <a:pt x="4904187" y="4101181"/>
                  <a:pt x="4904187" y="3961292"/>
                </a:cubicBezTo>
                <a:lnTo>
                  <a:pt x="4904187" y="1337310"/>
                </a:lnTo>
                <a:cubicBezTo>
                  <a:pt x="4904187" y="1197421"/>
                  <a:pt x="4790706" y="1084047"/>
                  <a:pt x="4650686" y="1084047"/>
                </a:cubicBezTo>
                <a:lnTo>
                  <a:pt x="4086690" y="1084047"/>
                </a:lnTo>
                <a:cubicBezTo>
                  <a:pt x="3946670" y="1084047"/>
                  <a:pt x="3833189" y="970673"/>
                  <a:pt x="3833189" y="830784"/>
                </a:cubicBezTo>
                <a:lnTo>
                  <a:pt x="3833189" y="253263"/>
                </a:lnTo>
                <a:cubicBezTo>
                  <a:pt x="3833189" y="113374"/>
                  <a:pt x="3719708" y="0"/>
                  <a:pt x="3579688" y="0"/>
                </a:cubicBezTo>
                <a:lnTo>
                  <a:pt x="2038305" y="0"/>
                </a:lnTo>
                <a:cubicBezTo>
                  <a:pt x="1898285" y="0"/>
                  <a:pt x="1784804" y="113374"/>
                  <a:pt x="1784804" y="253263"/>
                </a:cubicBezTo>
                <a:lnTo>
                  <a:pt x="1784804" y="530577"/>
                </a:lnTo>
                <a:cubicBezTo>
                  <a:pt x="1784804" y="670466"/>
                  <a:pt x="1671323" y="783840"/>
                  <a:pt x="1531303" y="783840"/>
                </a:cubicBezTo>
                <a:lnTo>
                  <a:pt x="253501" y="783840"/>
                </a:lnTo>
                <a:cubicBezTo>
                  <a:pt x="113481" y="783913"/>
                  <a:pt x="0" y="897287"/>
                  <a:pt x="0" y="1037176"/>
                </a:cubicBezTo>
                <a:lnTo>
                  <a:pt x="0" y="3333350"/>
                </a:lnTo>
                <a:cubicBezTo>
                  <a:pt x="0" y="3473239"/>
                  <a:pt x="113481" y="3586613"/>
                  <a:pt x="253501" y="3586613"/>
                </a:cubicBezTo>
                <a:lnTo>
                  <a:pt x="2465255" y="3586613"/>
                </a:lnTo>
                <a:cubicBezTo>
                  <a:pt x="2576270" y="3586613"/>
                  <a:pt x="2666257" y="3676516"/>
                  <a:pt x="2666257" y="3787427"/>
                </a:cubicBezTo>
                <a:lnTo>
                  <a:pt x="2666257" y="3787427"/>
                </a:lnTo>
                <a:cubicBezTo>
                  <a:pt x="2666257" y="3898338"/>
                  <a:pt x="2576270" y="3988241"/>
                  <a:pt x="2465255" y="3988241"/>
                </a:cubicBezTo>
                <a:close/>
              </a:path>
            </a:pathLst>
          </a:custGeom>
          <a:blipFill>
            <a:blip r:embed="rId2"/>
            <a:stretch>
              <a:fillRect/>
            </a:stretch>
          </a:blipFill>
          <a:ln w="7242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48D76236-0427-97C0-6689-A60BB9CB63FE}"/>
              </a:ext>
            </a:extLst>
          </p:cNvPr>
          <p:cNvSpPr txBox="1"/>
          <p:nvPr userDrawn="1"/>
        </p:nvSpPr>
        <p:spPr>
          <a:xfrm>
            <a:off x="1891402" y="163002"/>
            <a:ext cx="4078791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Facility Renovation and Repurposing Conference 2026</a:t>
            </a:r>
          </a:p>
        </p:txBody>
      </p:sp>
      <p:sp>
        <p:nvSpPr>
          <p:cNvPr id="16" name="Rectangle 3">
            <a:extLst>
              <a:ext uri="{FF2B5EF4-FFF2-40B4-BE49-F238E27FC236}">
                <a16:creationId xmlns:a16="http://schemas.microsoft.com/office/drawing/2014/main" id="{F694ACD8-2C1F-5344-93A4-5657839A45D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230487" y="887512"/>
            <a:ext cx="3986840" cy="3018864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36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22" name="Text Placeholder 2">
            <a:extLst>
              <a:ext uri="{FF2B5EF4-FFF2-40B4-BE49-F238E27FC236}">
                <a16:creationId xmlns:a16="http://schemas.microsoft.com/office/drawing/2014/main" id="{1945DDB4-A11A-15F9-8F8F-985B18FEAD2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47182" y="4450273"/>
            <a:ext cx="3783013" cy="693227"/>
          </a:xfrm>
        </p:spPr>
        <p:txBody>
          <a:bodyPr/>
          <a:lstStyle>
            <a:lvl1pPr marL="0" indent="0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3" name="Rounded Rectangle 22">
            <a:extLst>
              <a:ext uri="{FF2B5EF4-FFF2-40B4-BE49-F238E27FC236}">
                <a16:creationId xmlns:a16="http://schemas.microsoft.com/office/drawing/2014/main" id="{F097D13A-FC47-56D3-B93E-3B606E9AE863}"/>
              </a:ext>
            </a:extLst>
          </p:cNvPr>
          <p:cNvSpPr/>
          <p:nvPr userDrawn="1"/>
        </p:nvSpPr>
        <p:spPr bwMode="auto">
          <a:xfrm>
            <a:off x="230486" y="168491"/>
            <a:ext cx="1594691" cy="488312"/>
          </a:xfrm>
          <a:prstGeom prst="roundRect">
            <a:avLst/>
          </a:prstGeom>
          <a:solidFill>
            <a:schemeClr val="accent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" pitchFamily="72" charset="0"/>
            </a:endParaRPr>
          </a:p>
        </p:txBody>
      </p:sp>
      <p:pic>
        <p:nvPicPr>
          <p:cNvPr id="21" name="Graphic 20">
            <a:extLst>
              <a:ext uri="{FF2B5EF4-FFF2-40B4-BE49-F238E27FC236}">
                <a16:creationId xmlns:a16="http://schemas.microsoft.com/office/drawing/2014/main" id="{D575477A-47C6-CB70-A632-5B2BB503B708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422599" y="333442"/>
            <a:ext cx="1170119" cy="1742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38825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5_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354729B7-87F0-7FA5-3A64-D12341D31991}"/>
              </a:ext>
            </a:extLst>
          </p:cNvPr>
          <p:cNvSpPr/>
          <p:nvPr userDrawn="1"/>
        </p:nvSpPr>
        <p:spPr bwMode="auto">
          <a:xfrm>
            <a:off x="0" y="0"/>
            <a:ext cx="9144000" cy="5143500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" pitchFamily="72" charset="0"/>
            </a:endParaRPr>
          </a:p>
        </p:txBody>
      </p:sp>
      <p:sp>
        <p:nvSpPr>
          <p:cNvPr id="25" name="Graphic 23">
            <a:extLst>
              <a:ext uri="{FF2B5EF4-FFF2-40B4-BE49-F238E27FC236}">
                <a16:creationId xmlns:a16="http://schemas.microsoft.com/office/drawing/2014/main" id="{926ABA8D-90F9-8C9B-C22E-CC0D2A8F21A9}"/>
              </a:ext>
            </a:extLst>
          </p:cNvPr>
          <p:cNvSpPr/>
          <p:nvPr/>
        </p:nvSpPr>
        <p:spPr>
          <a:xfrm>
            <a:off x="-1" y="834660"/>
            <a:ext cx="6320787" cy="3420352"/>
          </a:xfrm>
          <a:custGeom>
            <a:avLst/>
            <a:gdLst>
              <a:gd name="connsiteX0" fmla="*/ 6320532 w 6320787"/>
              <a:gd name="connsiteY0" fmla="*/ 0 h 3429217"/>
              <a:gd name="connsiteX1" fmla="*/ 0 w 6320787"/>
              <a:gd name="connsiteY1" fmla="*/ 0 h 3429217"/>
              <a:gd name="connsiteX2" fmla="*/ 0 w 6320787"/>
              <a:gd name="connsiteY2" fmla="*/ 3429218 h 3429217"/>
              <a:gd name="connsiteX3" fmla="*/ 350021 w 6320787"/>
              <a:gd name="connsiteY3" fmla="*/ 3429218 h 3429217"/>
              <a:gd name="connsiteX4" fmla="*/ 449644 w 6320787"/>
              <a:gd name="connsiteY4" fmla="*/ 3329841 h 3429217"/>
              <a:gd name="connsiteX5" fmla="*/ 449644 w 6320787"/>
              <a:gd name="connsiteY5" fmla="*/ 3329841 h 3429217"/>
              <a:gd name="connsiteX6" fmla="*/ 549268 w 6320787"/>
              <a:gd name="connsiteY6" fmla="*/ 3230463 h 3429217"/>
              <a:gd name="connsiteX7" fmla="*/ 4952338 w 6320787"/>
              <a:gd name="connsiteY7" fmla="*/ 3230463 h 3429217"/>
              <a:gd name="connsiteX8" fmla="*/ 5051961 w 6320787"/>
              <a:gd name="connsiteY8" fmla="*/ 3329841 h 3429217"/>
              <a:gd name="connsiteX9" fmla="*/ 5051961 w 6320787"/>
              <a:gd name="connsiteY9" fmla="*/ 3329841 h 3429217"/>
              <a:gd name="connsiteX10" fmla="*/ 5151584 w 6320787"/>
              <a:gd name="connsiteY10" fmla="*/ 3429218 h 3429217"/>
              <a:gd name="connsiteX11" fmla="*/ 6320787 w 6320787"/>
              <a:gd name="connsiteY11" fmla="*/ 3429218 h 3429217"/>
              <a:gd name="connsiteX12" fmla="*/ 6320787 w 6320787"/>
              <a:gd name="connsiteY12" fmla="*/ 0 h 3429217"/>
              <a:gd name="connsiteX13" fmla="*/ 6320787 w 6320787"/>
              <a:gd name="connsiteY13" fmla="*/ 0 h 34292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6320787" h="3429217">
                <a:moveTo>
                  <a:pt x="6320532" y="0"/>
                </a:moveTo>
                <a:lnTo>
                  <a:pt x="0" y="0"/>
                </a:lnTo>
                <a:lnTo>
                  <a:pt x="0" y="3429218"/>
                </a:lnTo>
                <a:lnTo>
                  <a:pt x="350021" y="3429218"/>
                </a:lnTo>
                <a:cubicBezTo>
                  <a:pt x="404999" y="3429218"/>
                  <a:pt x="449644" y="3384810"/>
                  <a:pt x="449644" y="3329841"/>
                </a:cubicBezTo>
                <a:lnTo>
                  <a:pt x="449644" y="3329841"/>
                </a:lnTo>
                <a:cubicBezTo>
                  <a:pt x="449644" y="3274999"/>
                  <a:pt x="494162" y="3230463"/>
                  <a:pt x="549268" y="3230463"/>
                </a:cubicBezTo>
                <a:lnTo>
                  <a:pt x="4952338" y="3230463"/>
                </a:lnTo>
                <a:cubicBezTo>
                  <a:pt x="5007316" y="3230463"/>
                  <a:pt x="5051961" y="3274871"/>
                  <a:pt x="5051961" y="3329841"/>
                </a:cubicBezTo>
                <a:lnTo>
                  <a:pt x="5051961" y="3329841"/>
                </a:lnTo>
                <a:cubicBezTo>
                  <a:pt x="5051961" y="3384683"/>
                  <a:pt x="5096479" y="3429218"/>
                  <a:pt x="5151584" y="3429218"/>
                </a:cubicBezTo>
                <a:lnTo>
                  <a:pt x="6320787" y="3429218"/>
                </a:lnTo>
                <a:lnTo>
                  <a:pt x="6320787" y="0"/>
                </a:lnTo>
                <a:cubicBezTo>
                  <a:pt x="6320787" y="0"/>
                  <a:pt x="6320787" y="0"/>
                  <a:pt x="6320787" y="0"/>
                </a:cubicBezTo>
                <a:close/>
              </a:path>
            </a:pathLst>
          </a:custGeom>
          <a:solidFill>
            <a:srgbClr val="303341"/>
          </a:solidFill>
          <a:ln w="12751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6" name="Rectangle 3">
            <a:extLst>
              <a:ext uri="{FF2B5EF4-FFF2-40B4-BE49-F238E27FC236}">
                <a16:creationId xmlns:a16="http://schemas.microsoft.com/office/drawing/2014/main" id="{F694ACD8-2C1F-5344-93A4-5657839A45D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230486" y="834660"/>
            <a:ext cx="4923405" cy="3201631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36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22" name="Text Placeholder 2">
            <a:extLst>
              <a:ext uri="{FF2B5EF4-FFF2-40B4-BE49-F238E27FC236}">
                <a16:creationId xmlns:a16="http://schemas.microsoft.com/office/drawing/2014/main" id="{1945DDB4-A11A-15F9-8F8F-985B18FEAD2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30486" y="4443270"/>
            <a:ext cx="3783013" cy="693227"/>
          </a:xfrm>
        </p:spPr>
        <p:txBody>
          <a:bodyPr/>
          <a:lstStyle>
            <a:lvl1pPr marL="0" indent="0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8086295-7AA1-2B7F-7CF6-097522DA39AF}"/>
              </a:ext>
            </a:extLst>
          </p:cNvPr>
          <p:cNvSpPr txBox="1"/>
          <p:nvPr userDrawn="1"/>
        </p:nvSpPr>
        <p:spPr>
          <a:xfrm>
            <a:off x="1844334" y="136129"/>
            <a:ext cx="4078791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Facility Renovation and Repurposing Conference 2026</a:t>
            </a:r>
          </a:p>
        </p:txBody>
      </p:sp>
      <p:sp>
        <p:nvSpPr>
          <p:cNvPr id="8" name="Rounded Rectangle 7">
            <a:extLst>
              <a:ext uri="{FF2B5EF4-FFF2-40B4-BE49-F238E27FC236}">
                <a16:creationId xmlns:a16="http://schemas.microsoft.com/office/drawing/2014/main" id="{B5C2FB17-726F-EC36-D15A-BA3C4B7220FC}"/>
              </a:ext>
            </a:extLst>
          </p:cNvPr>
          <p:cNvSpPr/>
          <p:nvPr userDrawn="1"/>
        </p:nvSpPr>
        <p:spPr bwMode="auto">
          <a:xfrm>
            <a:off x="230486" y="161041"/>
            <a:ext cx="1594691" cy="488312"/>
          </a:xfrm>
          <a:prstGeom prst="roundRect">
            <a:avLst/>
          </a:prstGeom>
          <a:solidFill>
            <a:schemeClr val="accent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" pitchFamily="72" charset="0"/>
            </a:endParaRPr>
          </a:p>
        </p:txBody>
      </p:sp>
      <p:pic>
        <p:nvPicPr>
          <p:cNvPr id="9" name="Graphic 8">
            <a:extLst>
              <a:ext uri="{FF2B5EF4-FFF2-40B4-BE49-F238E27FC236}">
                <a16:creationId xmlns:a16="http://schemas.microsoft.com/office/drawing/2014/main" id="{E8922D74-4DB1-7D1F-C3AE-6938AA77F61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22599" y="325992"/>
            <a:ext cx="1170119" cy="174273"/>
          </a:xfrm>
          <a:prstGeom prst="rect">
            <a:avLst/>
          </a:prstGeom>
        </p:spPr>
      </p:pic>
      <p:sp>
        <p:nvSpPr>
          <p:cNvPr id="19" name="Graphic 17">
            <a:extLst>
              <a:ext uri="{FF2B5EF4-FFF2-40B4-BE49-F238E27FC236}">
                <a16:creationId xmlns:a16="http://schemas.microsoft.com/office/drawing/2014/main" id="{A9B9F8BC-432E-B17E-2B0B-B3FA5D46E7F2}"/>
              </a:ext>
            </a:extLst>
          </p:cNvPr>
          <p:cNvSpPr/>
          <p:nvPr/>
        </p:nvSpPr>
        <p:spPr>
          <a:xfrm>
            <a:off x="5571919" y="251545"/>
            <a:ext cx="3278513" cy="4703697"/>
          </a:xfrm>
          <a:custGeom>
            <a:avLst/>
            <a:gdLst>
              <a:gd name="connsiteX0" fmla="*/ 426295 w 3801655"/>
              <a:gd name="connsiteY0" fmla="*/ 125925 h 5143864"/>
              <a:gd name="connsiteX1" fmla="*/ 426295 w 3801655"/>
              <a:gd name="connsiteY1" fmla="*/ 492536 h 5143864"/>
              <a:gd name="connsiteX2" fmla="*/ 280818 w 3801655"/>
              <a:gd name="connsiteY2" fmla="*/ 638086 h 5143864"/>
              <a:gd name="connsiteX3" fmla="*/ 145550 w 3801655"/>
              <a:gd name="connsiteY3" fmla="*/ 638086 h 5143864"/>
              <a:gd name="connsiteX4" fmla="*/ 0 w 3801655"/>
              <a:gd name="connsiteY4" fmla="*/ 783636 h 5143864"/>
              <a:gd name="connsiteX5" fmla="*/ 0 w 3801655"/>
              <a:gd name="connsiteY5" fmla="*/ 4230219 h 5143864"/>
              <a:gd name="connsiteX6" fmla="*/ 145477 w 3801655"/>
              <a:gd name="connsiteY6" fmla="*/ 4375769 h 5143864"/>
              <a:gd name="connsiteX7" fmla="*/ 563532 w 3801655"/>
              <a:gd name="connsiteY7" fmla="*/ 4375769 h 5143864"/>
              <a:gd name="connsiteX8" fmla="*/ 757502 w 3801655"/>
              <a:gd name="connsiteY8" fmla="*/ 4569836 h 5143864"/>
              <a:gd name="connsiteX9" fmla="*/ 757502 w 3801655"/>
              <a:gd name="connsiteY9" fmla="*/ 4569836 h 5143864"/>
              <a:gd name="connsiteX10" fmla="*/ 563532 w 3801655"/>
              <a:gd name="connsiteY10" fmla="*/ 4763902 h 5143864"/>
              <a:gd name="connsiteX11" fmla="*/ 349583 w 3801655"/>
              <a:gd name="connsiteY11" fmla="*/ 4763902 h 5143864"/>
              <a:gd name="connsiteX12" fmla="*/ 159697 w 3801655"/>
              <a:gd name="connsiteY12" fmla="*/ 4953884 h 5143864"/>
              <a:gd name="connsiteX13" fmla="*/ 159697 w 3801655"/>
              <a:gd name="connsiteY13" fmla="*/ 4953884 h 5143864"/>
              <a:gd name="connsiteX14" fmla="*/ 349583 w 3801655"/>
              <a:gd name="connsiteY14" fmla="*/ 5143865 h 5143864"/>
              <a:gd name="connsiteX15" fmla="*/ 3675794 w 3801655"/>
              <a:gd name="connsiteY15" fmla="*/ 5143865 h 5143864"/>
              <a:gd name="connsiteX16" fmla="*/ 3801656 w 3801655"/>
              <a:gd name="connsiteY16" fmla="*/ 5017940 h 5143864"/>
              <a:gd name="connsiteX17" fmla="*/ 3801656 w 3801655"/>
              <a:gd name="connsiteY17" fmla="*/ 125925 h 5143864"/>
              <a:gd name="connsiteX18" fmla="*/ 3675794 w 3801655"/>
              <a:gd name="connsiteY18" fmla="*/ 0 h 5143864"/>
              <a:gd name="connsiteX19" fmla="*/ 552084 w 3801655"/>
              <a:gd name="connsiteY19" fmla="*/ 0 h 5143864"/>
              <a:gd name="connsiteX20" fmla="*/ 426222 w 3801655"/>
              <a:gd name="connsiteY20" fmla="*/ 125925 h 51438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3801655" h="5143864">
                <a:moveTo>
                  <a:pt x="426295" y="125925"/>
                </a:moveTo>
                <a:lnTo>
                  <a:pt x="426295" y="492536"/>
                </a:lnTo>
                <a:cubicBezTo>
                  <a:pt x="426295" y="572935"/>
                  <a:pt x="361177" y="638086"/>
                  <a:pt x="280818" y="638086"/>
                </a:cubicBezTo>
                <a:lnTo>
                  <a:pt x="145550" y="638086"/>
                </a:lnTo>
                <a:cubicBezTo>
                  <a:pt x="65118" y="638086"/>
                  <a:pt x="0" y="703237"/>
                  <a:pt x="0" y="783636"/>
                </a:cubicBezTo>
                <a:lnTo>
                  <a:pt x="0" y="4230219"/>
                </a:lnTo>
                <a:cubicBezTo>
                  <a:pt x="0" y="4310618"/>
                  <a:pt x="65118" y="4375769"/>
                  <a:pt x="145477" y="4375769"/>
                </a:cubicBezTo>
                <a:lnTo>
                  <a:pt x="563532" y="4375769"/>
                </a:lnTo>
                <a:cubicBezTo>
                  <a:pt x="670653" y="4375769"/>
                  <a:pt x="757502" y="4462661"/>
                  <a:pt x="757502" y="4569836"/>
                </a:cubicBezTo>
                <a:lnTo>
                  <a:pt x="757502" y="4569836"/>
                </a:lnTo>
                <a:cubicBezTo>
                  <a:pt x="757502" y="4677010"/>
                  <a:pt x="670653" y="4763902"/>
                  <a:pt x="563532" y="4763902"/>
                </a:cubicBezTo>
                <a:lnTo>
                  <a:pt x="349583" y="4763902"/>
                </a:lnTo>
                <a:cubicBezTo>
                  <a:pt x="244722" y="4763902"/>
                  <a:pt x="159697" y="4848971"/>
                  <a:pt x="159697" y="4953884"/>
                </a:cubicBezTo>
                <a:lnTo>
                  <a:pt x="159697" y="4953884"/>
                </a:lnTo>
                <a:cubicBezTo>
                  <a:pt x="159697" y="5058797"/>
                  <a:pt x="244722" y="5143865"/>
                  <a:pt x="349583" y="5143865"/>
                </a:cubicBezTo>
                <a:lnTo>
                  <a:pt x="3675794" y="5143865"/>
                </a:lnTo>
                <a:cubicBezTo>
                  <a:pt x="3745288" y="5143865"/>
                  <a:pt x="3801656" y="5087469"/>
                  <a:pt x="3801656" y="5017940"/>
                </a:cubicBezTo>
                <a:lnTo>
                  <a:pt x="3801656" y="125925"/>
                </a:lnTo>
                <a:cubicBezTo>
                  <a:pt x="3801656" y="56396"/>
                  <a:pt x="3745288" y="0"/>
                  <a:pt x="3675794" y="0"/>
                </a:cubicBezTo>
                <a:lnTo>
                  <a:pt x="552084" y="0"/>
                </a:lnTo>
                <a:cubicBezTo>
                  <a:pt x="482590" y="0"/>
                  <a:pt x="426222" y="56396"/>
                  <a:pt x="426222" y="125925"/>
                </a:cubicBezTo>
                <a:close/>
              </a:path>
            </a:pathLst>
          </a:custGeom>
          <a:solidFill>
            <a:schemeClr val="bg1"/>
          </a:solidFill>
          <a:ln w="7276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37384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971D011E-2AE1-E178-4DC1-7DF0A833D371}"/>
              </a:ext>
            </a:extLst>
          </p:cNvPr>
          <p:cNvSpPr/>
          <p:nvPr userDrawn="1"/>
        </p:nvSpPr>
        <p:spPr bwMode="auto">
          <a:xfrm>
            <a:off x="0" y="1"/>
            <a:ext cx="9144000" cy="692150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" pitchFamily="72" charset="0"/>
            </a:endParaRPr>
          </a:p>
        </p:txBody>
      </p:sp>
      <p:sp>
        <p:nvSpPr>
          <p:cNvPr id="4" name="Rectangle 8">
            <a:extLst>
              <a:ext uri="{FF2B5EF4-FFF2-40B4-BE49-F238E27FC236}">
                <a16:creationId xmlns:a16="http://schemas.microsoft.com/office/drawing/2014/main" id="{8E6DAB7A-0606-4049-A543-203F48D49051}"/>
              </a:ext>
            </a:extLst>
          </p:cNvPr>
          <p:cNvSpPr>
            <a:spLocks noChangeArrowheads="1"/>
          </p:cNvSpPr>
          <p:nvPr/>
        </p:nvSpPr>
        <p:spPr bwMode="auto">
          <a:xfrm>
            <a:off x="-506413" y="869950"/>
            <a:ext cx="184150" cy="461963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9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869950"/>
            <a:ext cx="8534400" cy="382459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228601" y="-6350"/>
            <a:ext cx="7315200" cy="692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>
            <a:lvl1pPr>
              <a:defRPr sz="22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6" name="Slide Number Placeholder 3">
            <a:extLst>
              <a:ext uri="{FF2B5EF4-FFF2-40B4-BE49-F238E27FC236}">
                <a16:creationId xmlns:a16="http://schemas.microsoft.com/office/drawing/2014/main" id="{B755128D-DA19-084A-90E0-406C7849941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28C89A-D1D1-E14F-8118-1C8C9FCFF9B4}" type="slidenum">
              <a:rPr lang="en-US" altLang="en-US"/>
              <a:pPr>
                <a:defRPr/>
              </a:pPr>
              <a:t>‹#›</a:t>
            </a:fld>
            <a:endParaRPr lang="en-US" altLang="en-US" sz="1000" b="0"/>
          </a:p>
        </p:txBody>
      </p:sp>
      <p:sp>
        <p:nvSpPr>
          <p:cNvPr id="7" name="Rounded Rectangle 6">
            <a:extLst>
              <a:ext uri="{FF2B5EF4-FFF2-40B4-BE49-F238E27FC236}">
                <a16:creationId xmlns:a16="http://schemas.microsoft.com/office/drawing/2014/main" id="{B661039E-0AB9-9F17-23F5-74BACAF1F110}"/>
              </a:ext>
            </a:extLst>
          </p:cNvPr>
          <p:cNvSpPr/>
          <p:nvPr userDrawn="1"/>
        </p:nvSpPr>
        <p:spPr bwMode="auto">
          <a:xfrm>
            <a:off x="7627647" y="132018"/>
            <a:ext cx="1367812" cy="418839"/>
          </a:xfrm>
          <a:prstGeom prst="roundRect">
            <a:avLst/>
          </a:prstGeom>
          <a:solidFill>
            <a:schemeClr val="accent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" pitchFamily="72" charset="0"/>
            </a:endParaRPr>
          </a:p>
        </p:txBody>
      </p:sp>
      <p:pic>
        <p:nvPicPr>
          <p:cNvPr id="8" name="Graphic 7">
            <a:extLst>
              <a:ext uri="{FF2B5EF4-FFF2-40B4-BE49-F238E27FC236}">
                <a16:creationId xmlns:a16="http://schemas.microsoft.com/office/drawing/2014/main" id="{FFC69355-0529-7723-177D-BC187009592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806421" y="276797"/>
            <a:ext cx="1003645" cy="1494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394669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971D011E-2AE1-E178-4DC1-7DF0A833D371}"/>
              </a:ext>
            </a:extLst>
          </p:cNvPr>
          <p:cNvSpPr/>
          <p:nvPr userDrawn="1"/>
        </p:nvSpPr>
        <p:spPr bwMode="auto">
          <a:xfrm>
            <a:off x="0" y="1"/>
            <a:ext cx="9144000" cy="692150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" pitchFamily="72" charset="0"/>
            </a:endParaRPr>
          </a:p>
        </p:txBody>
      </p:sp>
      <p:sp>
        <p:nvSpPr>
          <p:cNvPr id="4" name="Rectangle 8">
            <a:extLst>
              <a:ext uri="{FF2B5EF4-FFF2-40B4-BE49-F238E27FC236}">
                <a16:creationId xmlns:a16="http://schemas.microsoft.com/office/drawing/2014/main" id="{8E6DAB7A-0606-4049-A543-203F48D49051}"/>
              </a:ext>
            </a:extLst>
          </p:cNvPr>
          <p:cNvSpPr>
            <a:spLocks noChangeArrowheads="1"/>
          </p:cNvSpPr>
          <p:nvPr/>
        </p:nvSpPr>
        <p:spPr bwMode="auto">
          <a:xfrm>
            <a:off x="-506413" y="869950"/>
            <a:ext cx="184150" cy="461963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9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869950"/>
            <a:ext cx="8534400" cy="382459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228600" y="-6350"/>
            <a:ext cx="8534400" cy="692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>
            <a:lvl1pPr>
              <a:defRPr sz="22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6" name="Slide Number Placeholder 3">
            <a:extLst>
              <a:ext uri="{FF2B5EF4-FFF2-40B4-BE49-F238E27FC236}">
                <a16:creationId xmlns:a16="http://schemas.microsoft.com/office/drawing/2014/main" id="{B755128D-DA19-084A-90E0-406C7849941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98854" y="4872347"/>
            <a:ext cx="457200" cy="166687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28C89A-D1D1-E14F-8118-1C8C9FCFF9B4}" type="slidenum">
              <a:rPr lang="en-US" altLang="en-US"/>
              <a:pPr>
                <a:defRPr/>
              </a:pPr>
              <a:t>‹#›</a:t>
            </a:fld>
            <a:endParaRPr lang="en-US" altLang="en-US" sz="1000" b="0"/>
          </a:p>
        </p:txBody>
      </p:sp>
    </p:spTree>
    <p:extLst>
      <p:ext uri="{BB962C8B-B14F-4D97-AF65-F5344CB8AC3E}">
        <p14:creationId xmlns:p14="http://schemas.microsoft.com/office/powerpoint/2010/main" val="41604947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8">
            <a:extLst>
              <a:ext uri="{FF2B5EF4-FFF2-40B4-BE49-F238E27FC236}">
                <a16:creationId xmlns:a16="http://schemas.microsoft.com/office/drawing/2014/main" id="{8E6DAB7A-0606-4049-A543-203F48D49051}"/>
              </a:ext>
            </a:extLst>
          </p:cNvPr>
          <p:cNvSpPr>
            <a:spLocks noChangeArrowheads="1"/>
          </p:cNvSpPr>
          <p:nvPr/>
        </p:nvSpPr>
        <p:spPr bwMode="auto">
          <a:xfrm>
            <a:off x="-506413" y="869950"/>
            <a:ext cx="184150" cy="461963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9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868680"/>
            <a:ext cx="8534400" cy="3742690"/>
          </a:xfrm>
        </p:spPr>
        <p:txBody>
          <a:bodyPr/>
          <a:lstStyle>
            <a:lvl1pPr>
              <a:defRPr sz="2000"/>
            </a:lvl1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228600" y="-6350"/>
            <a:ext cx="8534400" cy="692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>
            <a:lvl1pPr>
              <a:defRPr sz="2200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6" name="Slide Number Placeholder 3">
            <a:extLst>
              <a:ext uri="{FF2B5EF4-FFF2-40B4-BE49-F238E27FC236}">
                <a16:creationId xmlns:a16="http://schemas.microsoft.com/office/drawing/2014/main" id="{B755128D-DA19-084A-90E0-406C7849941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28C89A-D1D1-E14F-8118-1C8C9FCFF9B4}" type="slidenum">
              <a:rPr lang="en-US" altLang="en-US"/>
              <a:pPr>
                <a:defRPr/>
              </a:pPr>
              <a:t>‹#›</a:t>
            </a:fld>
            <a:endParaRPr lang="en-US" altLang="en-US" sz="1000" b="0"/>
          </a:p>
        </p:txBody>
      </p:sp>
    </p:spTree>
    <p:extLst>
      <p:ext uri="{BB962C8B-B14F-4D97-AF65-F5344CB8AC3E}">
        <p14:creationId xmlns:p14="http://schemas.microsoft.com/office/powerpoint/2010/main" val="28620040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8">
            <a:extLst>
              <a:ext uri="{FF2B5EF4-FFF2-40B4-BE49-F238E27FC236}">
                <a16:creationId xmlns:a16="http://schemas.microsoft.com/office/drawing/2014/main" id="{816EF9B1-8819-ED4B-A044-676A66E5C5E8}"/>
              </a:ext>
            </a:extLst>
          </p:cNvPr>
          <p:cNvSpPr>
            <a:spLocks noChangeArrowheads="1"/>
          </p:cNvSpPr>
          <p:nvPr/>
        </p:nvSpPr>
        <p:spPr bwMode="auto">
          <a:xfrm>
            <a:off x="-506413" y="869950"/>
            <a:ext cx="184150" cy="461963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9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8600" y="868680"/>
            <a:ext cx="4267200" cy="369316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868680"/>
            <a:ext cx="4267200" cy="369316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228600" y="-6350"/>
            <a:ext cx="8686800" cy="692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7" name="Slide Number Placeholder 4">
            <a:extLst>
              <a:ext uri="{FF2B5EF4-FFF2-40B4-BE49-F238E27FC236}">
                <a16:creationId xmlns:a16="http://schemas.microsoft.com/office/drawing/2014/main" id="{267E644E-494D-6247-8519-33A69C3981A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9CF4B4-08D5-B348-AB9A-8859E4CD834F}" type="slidenum">
              <a:rPr lang="en-US" altLang="en-US"/>
              <a:pPr>
                <a:defRPr/>
              </a:pPr>
              <a:t>‹#›</a:t>
            </a:fld>
            <a:endParaRPr lang="en-US" altLang="en-US" sz="1000" b="0"/>
          </a:p>
        </p:txBody>
      </p:sp>
    </p:spTree>
    <p:extLst>
      <p:ext uri="{BB962C8B-B14F-4D97-AF65-F5344CB8AC3E}">
        <p14:creationId xmlns:p14="http://schemas.microsoft.com/office/powerpoint/2010/main" val="40685029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8">
            <a:extLst>
              <a:ext uri="{FF2B5EF4-FFF2-40B4-BE49-F238E27FC236}">
                <a16:creationId xmlns:a16="http://schemas.microsoft.com/office/drawing/2014/main" id="{CC84D92E-1C77-0E49-9BF0-B34C76719927}"/>
              </a:ext>
            </a:extLst>
          </p:cNvPr>
          <p:cNvSpPr>
            <a:spLocks noChangeArrowheads="1"/>
          </p:cNvSpPr>
          <p:nvPr/>
        </p:nvSpPr>
        <p:spPr bwMode="auto">
          <a:xfrm>
            <a:off x="-506413" y="869950"/>
            <a:ext cx="184150" cy="461963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9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" y="939800"/>
            <a:ext cx="4268788" cy="691357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8600" y="1803400"/>
            <a:ext cx="4268788" cy="2791222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939800"/>
            <a:ext cx="4268788" cy="691357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803400"/>
            <a:ext cx="4268788" cy="2791222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228600" y="-6350"/>
            <a:ext cx="8685214" cy="6913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9" name="Slide Number Placeholder 6">
            <a:extLst>
              <a:ext uri="{FF2B5EF4-FFF2-40B4-BE49-F238E27FC236}">
                <a16:creationId xmlns:a16="http://schemas.microsoft.com/office/drawing/2014/main" id="{55D0950D-A17C-0948-B50D-D0B0808DA40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757FE7-5589-C543-8316-3AA05E88875F}" type="slidenum">
              <a:rPr lang="en-US" altLang="en-US"/>
              <a:pPr>
                <a:defRPr/>
              </a:pPr>
              <a:t>‹#›</a:t>
            </a:fld>
            <a:endParaRPr lang="en-US" altLang="en-US" sz="1000" b="0"/>
          </a:p>
        </p:txBody>
      </p:sp>
    </p:spTree>
    <p:extLst>
      <p:ext uri="{BB962C8B-B14F-4D97-AF65-F5344CB8AC3E}">
        <p14:creationId xmlns:p14="http://schemas.microsoft.com/office/powerpoint/2010/main" val="29641104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>
            <a:extLst>
              <a:ext uri="{FF2B5EF4-FFF2-40B4-BE49-F238E27FC236}">
                <a16:creationId xmlns:a16="http://schemas.microsoft.com/office/drawing/2014/main" id="{291614AD-DA83-2948-AA7F-F5A108A46374}"/>
              </a:ext>
            </a:extLst>
          </p:cNvPr>
          <p:cNvSpPr>
            <a:spLocks noChangeArrowheads="1"/>
          </p:cNvSpPr>
          <p:nvPr/>
        </p:nvSpPr>
        <p:spPr bwMode="auto">
          <a:xfrm>
            <a:off x="-506413" y="869950"/>
            <a:ext cx="184150" cy="461963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9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C15E69A4-99A5-F644-B1CF-437A827AF3A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9A4355-40B6-974E-AFE5-F4CCDFD25EE4}" type="slidenum">
              <a:rPr lang="en-US" altLang="en-US"/>
              <a:pPr>
                <a:defRPr/>
              </a:pPr>
              <a:t>‹#›</a:t>
            </a:fld>
            <a:endParaRPr lang="en-US" altLang="en-US" sz="1000" b="0"/>
          </a:p>
        </p:txBody>
      </p:sp>
    </p:spTree>
    <p:extLst>
      <p:ext uri="{BB962C8B-B14F-4D97-AF65-F5344CB8AC3E}">
        <p14:creationId xmlns:p14="http://schemas.microsoft.com/office/powerpoint/2010/main" val="24403994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2.sv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9" name="Rectangle 3">
            <a:extLst>
              <a:ext uri="{FF2B5EF4-FFF2-40B4-BE49-F238E27FC236}">
                <a16:creationId xmlns:a16="http://schemas.microsoft.com/office/drawing/2014/main" id="{FDE5EC91-2039-544D-B093-9CCEED3583E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228600" y="-6350"/>
            <a:ext cx="8534400" cy="703263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027" name="Rectangle 4">
            <a:extLst>
              <a:ext uri="{FF2B5EF4-FFF2-40B4-BE49-F238E27FC236}">
                <a16:creationId xmlns:a16="http://schemas.microsoft.com/office/drawing/2014/main" id="{08D3D3D2-D10E-324A-86FE-6AF48202DBF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228600" y="869950"/>
            <a:ext cx="8534400" cy="3587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</a:p>
        </p:txBody>
      </p:sp>
      <p:sp>
        <p:nvSpPr>
          <p:cNvPr id="1028" name="Rectangle 8">
            <a:extLst>
              <a:ext uri="{FF2B5EF4-FFF2-40B4-BE49-F238E27FC236}">
                <a16:creationId xmlns:a16="http://schemas.microsoft.com/office/drawing/2014/main" id="{04BF384E-BADC-A94B-AA68-B542C0D238C7}"/>
              </a:ext>
            </a:extLst>
          </p:cNvPr>
          <p:cNvSpPr>
            <a:spLocks noChangeArrowheads="1"/>
          </p:cNvSpPr>
          <p:nvPr/>
        </p:nvSpPr>
        <p:spPr bwMode="auto">
          <a:xfrm>
            <a:off x="-506413" y="869950"/>
            <a:ext cx="184150" cy="461963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9pPr>
          </a:lstStyle>
          <a:p>
            <a:pPr>
              <a:defRPr/>
            </a:pPr>
            <a:endParaRPr lang="en-US" altLang="en-US"/>
          </a:p>
        </p:txBody>
      </p:sp>
      <p:sp>
        <p:nvSpPr>
          <p:cNvPr id="50183" name="Rectangle 7">
            <a:extLst>
              <a:ext uri="{FF2B5EF4-FFF2-40B4-BE49-F238E27FC236}">
                <a16:creationId xmlns:a16="http://schemas.microsoft.com/office/drawing/2014/main" id="{32FD8793-9C24-DF46-8AA6-07E5888546F4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228600" y="4843500"/>
            <a:ext cx="457200" cy="166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800" b="1"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56C8A3A2-AA2A-2344-AA3B-7446B0F9F0A4}" type="slidenum">
              <a:rPr lang="en-US" altLang="en-US" smtClean="0"/>
              <a:pPr>
                <a:defRPr/>
              </a:pPr>
              <a:t>‹#›</a:t>
            </a:fld>
            <a:endParaRPr lang="en-US" altLang="en-US" sz="100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6F572C5-7595-1AAF-9232-2B6E0DA13091}"/>
              </a:ext>
            </a:extLst>
          </p:cNvPr>
          <p:cNvSpPr txBox="1"/>
          <p:nvPr userDrawn="1"/>
        </p:nvSpPr>
        <p:spPr>
          <a:xfrm>
            <a:off x="5912672" y="4881756"/>
            <a:ext cx="338781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900" b="0" dirty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Facility Renovation and Repurposing Conference 2026</a:t>
            </a:r>
          </a:p>
        </p:txBody>
      </p:sp>
      <p:pic>
        <p:nvPicPr>
          <p:cNvPr id="9" name="Graphic 8">
            <a:extLst>
              <a:ext uri="{FF2B5EF4-FFF2-40B4-BE49-F238E27FC236}">
                <a16:creationId xmlns:a16="http://schemas.microsoft.com/office/drawing/2014/main" id="{53DE8E41-B7B3-9885-E86B-8120EC292D26}"/>
              </a:ext>
            </a:extLst>
          </p:cNvPr>
          <p:cNvPicPr>
            <a:picLocks noChangeAspect="1"/>
          </p:cNvPicPr>
          <p:nvPr userDrawn="1"/>
        </p:nvPicPr>
        <p:blipFill>
          <a:blip r:embed="rId17">
            <a:extLst>
              <a:ext uri="{96DAC541-7B7A-43D3-8B79-37D633B846F1}">
                <asvg:svgBlip xmlns:asvg="http://schemas.microsoft.com/office/drawing/2016/SVG/main" r:embed="rId18"/>
              </a:ext>
            </a:extLst>
          </a:blip>
          <a:stretch>
            <a:fillRect/>
          </a:stretch>
        </p:blipFill>
        <p:spPr>
          <a:xfrm>
            <a:off x="5372990" y="4955310"/>
            <a:ext cx="554672" cy="83724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5203" r:id="rId1"/>
    <p:sldLayoutId id="2147485201" r:id="rId2"/>
    <p:sldLayoutId id="2147485202" r:id="rId3"/>
    <p:sldLayoutId id="2147485186" r:id="rId4"/>
    <p:sldLayoutId id="2147485206" r:id="rId5"/>
    <p:sldLayoutId id="2147485197" r:id="rId6"/>
    <p:sldLayoutId id="2147485188" r:id="rId7"/>
    <p:sldLayoutId id="2147485189" r:id="rId8"/>
    <p:sldLayoutId id="2147485190" r:id="rId9"/>
    <p:sldLayoutId id="2147485191" r:id="rId10"/>
    <p:sldLayoutId id="2147485192" r:id="rId11"/>
    <p:sldLayoutId id="2147485193" r:id="rId12"/>
    <p:sldLayoutId id="2147485194" r:id="rId13"/>
    <p:sldLayoutId id="2147485195" r:id="rId14"/>
    <p:sldLayoutId id="2147485196" r:id="rId15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200" b="1">
          <a:solidFill>
            <a:schemeClr val="tx1"/>
          </a:solidFill>
          <a:latin typeface="+mj-lt"/>
          <a:ea typeface="ＭＳ Ｐゴシック" panose="020B0600070205080204" pitchFamily="34" charset="-128"/>
          <a:cs typeface="ＭＳ Ｐゴシック" panose="020B0600070205080204" pitchFamily="34" charset="-128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pitchFamily="72" charset="0"/>
          <a:ea typeface="ＭＳ Ｐゴシック" panose="020B0600070205080204" pitchFamily="34" charset="-128"/>
          <a:cs typeface="ＭＳ Ｐゴシック" panose="020B0600070205080204" pitchFamily="34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pitchFamily="72" charset="0"/>
          <a:ea typeface="ＭＳ Ｐゴシック" panose="020B0600070205080204" pitchFamily="34" charset="-128"/>
          <a:cs typeface="ＭＳ Ｐゴシック" panose="020B0600070205080204" pitchFamily="34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pitchFamily="72" charset="0"/>
          <a:ea typeface="ＭＳ Ｐゴシック" panose="020B0600070205080204" pitchFamily="34" charset="-128"/>
          <a:cs typeface="ＭＳ Ｐゴシック" panose="020B0600070205080204" pitchFamily="34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pitchFamily="72" charset="0"/>
          <a:ea typeface="ＭＳ Ｐゴシック" panose="020B0600070205080204" pitchFamily="34" charset="-128"/>
          <a:cs typeface="ＭＳ Ｐゴシック" panose="020B0600070205080204" pitchFamily="34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pitchFamily="72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pitchFamily="72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pitchFamily="72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pitchFamily="72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Char char="•"/>
        <a:defRPr sz="2000">
          <a:solidFill>
            <a:schemeClr val="tx1"/>
          </a:solidFill>
          <a:latin typeface="+mn-lt"/>
          <a:ea typeface="ＭＳ Ｐゴシック" panose="020B0600070205080204" pitchFamily="34" charset="-128"/>
          <a:cs typeface="ＭＳ Ｐゴシック" panose="020B0600070205080204" pitchFamily="34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Char char="–"/>
        <a:defRPr sz="2000">
          <a:solidFill>
            <a:schemeClr val="tx1"/>
          </a:solidFill>
          <a:latin typeface="+mn-lt"/>
          <a:ea typeface="ＭＳ Ｐゴシック" panose="020B0600070205080204" pitchFamily="34" charset="-128"/>
          <a:cs typeface="ＭＳ Ｐゴシック" panose="020B0600070205080204" pitchFamily="34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Char char="•"/>
        <a:defRPr sz="1600">
          <a:solidFill>
            <a:schemeClr val="tx1"/>
          </a:solidFill>
          <a:latin typeface="+mn-lt"/>
          <a:ea typeface="ＭＳ Ｐゴシック" panose="020B0600070205080204" pitchFamily="34" charset="-128"/>
          <a:cs typeface="ＭＳ Ｐゴシック" panose="020B0600070205080204" pitchFamily="34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Char char="–"/>
        <a:defRPr sz="1400">
          <a:solidFill>
            <a:schemeClr val="tx1"/>
          </a:solidFill>
          <a:latin typeface="+mn-lt"/>
          <a:ea typeface="ＭＳ Ｐゴシック" panose="020B0600070205080204" pitchFamily="34" charset="-128"/>
          <a:cs typeface="ＭＳ Ｐゴシック" panose="020B0600070205080204" pitchFamily="34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Times" pitchFamily="2" charset="0"/>
        <a:buChar char="•"/>
        <a:defRPr sz="1400">
          <a:solidFill>
            <a:schemeClr val="tx1"/>
          </a:solidFill>
          <a:latin typeface="+mn-lt"/>
          <a:ea typeface="ＭＳ Ｐゴシック" panose="020B0600070205080204" pitchFamily="34" charset="-128"/>
          <a:cs typeface="ＭＳ Ｐゴシック" panose="020B0600070205080204" pitchFamily="34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Times" pitchFamily="72" charset="0"/>
        <a:buChar char="•"/>
        <a:defRPr sz="1400">
          <a:solidFill>
            <a:schemeClr val="tx1"/>
          </a:solidFill>
          <a:latin typeface="+mn-lt"/>
          <a:ea typeface="ＭＳ Ｐゴシック" pitchFamily="72" charset="-128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Times" pitchFamily="72" charset="0"/>
        <a:buChar char="•"/>
        <a:defRPr sz="1400">
          <a:solidFill>
            <a:schemeClr val="tx1"/>
          </a:solidFill>
          <a:latin typeface="+mn-lt"/>
          <a:ea typeface="ＭＳ Ｐゴシック" pitchFamily="72" charset="-128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Times" pitchFamily="72" charset="0"/>
        <a:buChar char="•"/>
        <a:defRPr sz="1400">
          <a:solidFill>
            <a:schemeClr val="tx1"/>
          </a:solidFill>
          <a:latin typeface="+mn-lt"/>
          <a:ea typeface="ＭＳ Ｐゴシック" pitchFamily="72" charset="-128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Times" pitchFamily="72" charset="0"/>
        <a:buChar char="•"/>
        <a:defRPr sz="1400">
          <a:solidFill>
            <a:schemeClr val="tx1"/>
          </a:solidFill>
          <a:latin typeface="+mn-lt"/>
          <a:ea typeface="ＭＳ Ｐゴシック" pitchFamily="72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6710C2-86BA-15EE-DBFA-FC36A1732E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Title slide for Plenary Sessions (edit title)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78AE807-DD7E-5504-6119-1D179922E42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47182" y="4450273"/>
            <a:ext cx="5498710" cy="693227"/>
          </a:xfrm>
        </p:spPr>
        <p:txBody>
          <a:bodyPr/>
          <a:lstStyle/>
          <a:p>
            <a:r>
              <a:rPr lang="en-US" dirty="0"/>
              <a:t>Speaker Name (edit speaker name)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503639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>
            <a:extLst>
              <a:ext uri="{FF2B5EF4-FFF2-40B4-BE49-F238E27FC236}">
                <a16:creationId xmlns:a16="http://schemas.microsoft.com/office/drawing/2014/main" id="{EB27214A-2A44-CB4A-869A-E61793C3A45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>
                <a:ea typeface="ＭＳ Ｐゴシック" pitchFamily="-106" charset="-128"/>
                <a:cs typeface="ＭＳ Ｐゴシック" pitchFamily="72" charset="-128"/>
              </a:rPr>
              <a:t>Research Buildings</a:t>
            </a:r>
          </a:p>
        </p:txBody>
      </p:sp>
      <p:sp>
        <p:nvSpPr>
          <p:cNvPr id="40962" name="Slide Number Placeholder 3">
            <a:extLst>
              <a:ext uri="{FF2B5EF4-FFF2-40B4-BE49-F238E27FC236}">
                <a16:creationId xmlns:a16="http://schemas.microsoft.com/office/drawing/2014/main" id="{3D9A43EF-5F04-CA46-B780-66228B892E9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–"/>
              <a:defRPr sz="1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Times" pitchFamily="2" charset="0"/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Times" pitchFamily="2" charset="0"/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Times" pitchFamily="2" charset="0"/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Times" pitchFamily="2" charset="0"/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Times" pitchFamily="2" charset="0"/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982866C7-481A-1D46-A2BD-717F0336BF0B}" type="slidenum">
              <a:rPr lang="en-US" altLang="en-US" sz="800" smtClean="0">
                <a:solidFill>
                  <a:schemeClr val="bg1"/>
                </a:solidFill>
              </a:rPr>
              <a:pPr>
                <a:spcBef>
                  <a:spcPct val="0"/>
                </a:spcBef>
                <a:buClrTx/>
                <a:buFontTx/>
                <a:buNone/>
              </a:pPr>
              <a:t>10</a:t>
            </a:fld>
            <a:endParaRPr lang="en-US" altLang="en-US" sz="1000" b="0">
              <a:solidFill>
                <a:schemeClr val="bg1"/>
              </a:solidFill>
            </a:endParaRPr>
          </a:p>
        </p:txBody>
      </p:sp>
      <p:sp>
        <p:nvSpPr>
          <p:cNvPr id="40963" name="Rectangle 4">
            <a:extLst>
              <a:ext uri="{FF2B5EF4-FFF2-40B4-BE49-F238E27FC236}">
                <a16:creationId xmlns:a16="http://schemas.microsoft.com/office/drawing/2014/main" id="{C77881D3-E95B-ED4B-925E-4DBCC26680D3}"/>
              </a:ext>
            </a:extLst>
          </p:cNvPr>
          <p:cNvSpPr>
            <a:spLocks noChangeArrowheads="1"/>
          </p:cNvSpPr>
          <p:nvPr/>
        </p:nvSpPr>
        <p:spPr bwMode="auto">
          <a:xfrm>
            <a:off x="-152400" y="-57150"/>
            <a:ext cx="9372600" cy="5314950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1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–"/>
              <a:defRPr sz="1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Times" pitchFamily="2" charset="0"/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Times" pitchFamily="2" charset="0"/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Times" pitchFamily="2" charset="0"/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Times" pitchFamily="2" charset="0"/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Times" pitchFamily="2" charset="0"/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endParaRPr lang="en-US" altLang="en-US">
              <a:latin typeface="Times" pitchFamily="2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886953-39B9-BFC9-84D1-8FF0580D3B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0" dirty="0"/>
              <a:t>Walk-in slide for Forum Sessions (edit title)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04E03C7-0C42-9241-D5C7-211AE2AFB80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47182" y="4400032"/>
            <a:ext cx="5270110" cy="743468"/>
          </a:xfrm>
        </p:spPr>
        <p:txBody>
          <a:bodyPr/>
          <a:lstStyle/>
          <a:p>
            <a:r>
              <a:rPr lang="en-US" altLang="en-US" sz="2000" dirty="0">
                <a:solidFill>
                  <a:schemeClr val="bg1"/>
                </a:solidFill>
                <a:latin typeface="+mn-lt"/>
              </a:rPr>
              <a:t>Speaker Name (edit speaker name)</a:t>
            </a:r>
          </a:p>
          <a:p>
            <a:endParaRPr lang="en-US" dirty="0"/>
          </a:p>
        </p:txBody>
      </p:sp>
      <p:pic>
        <p:nvPicPr>
          <p:cNvPr id="4" name="Picture 3" descr="Qr code&#10;&#10;Description automatically generated">
            <a:extLst>
              <a:ext uri="{FF2B5EF4-FFF2-40B4-BE49-F238E27FC236}">
                <a16:creationId xmlns:a16="http://schemas.microsoft.com/office/drawing/2014/main" id="{60B14834-9E2A-FBAA-5BC5-EC792F95DD7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64326" y="833097"/>
            <a:ext cx="2746601" cy="2746601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B08B6F83-2415-6BFD-4E27-CFE8788477EA}"/>
              </a:ext>
            </a:extLst>
          </p:cNvPr>
          <p:cNvSpPr txBox="1"/>
          <p:nvPr/>
        </p:nvSpPr>
        <p:spPr>
          <a:xfrm>
            <a:off x="6156618" y="2009853"/>
            <a:ext cx="2162015" cy="646331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chemeClr val="bg1"/>
                </a:solidFill>
                <a:latin typeface="+mn-lt"/>
              </a:rPr>
              <a:t>Download your unique QR code from your session page on the Tradeline website.</a:t>
            </a:r>
          </a:p>
        </p:txBody>
      </p:sp>
      <p:sp>
        <p:nvSpPr>
          <p:cNvPr id="7" name="Rounded Rectangle 6">
            <a:extLst>
              <a:ext uri="{FF2B5EF4-FFF2-40B4-BE49-F238E27FC236}">
                <a16:creationId xmlns:a16="http://schemas.microsoft.com/office/drawing/2014/main" id="{3AEF8C09-1BC5-A769-DECD-E286025272E4}"/>
              </a:ext>
            </a:extLst>
          </p:cNvPr>
          <p:cNvSpPr/>
          <p:nvPr/>
        </p:nvSpPr>
        <p:spPr bwMode="auto">
          <a:xfrm>
            <a:off x="5964863" y="3602366"/>
            <a:ext cx="2599854" cy="383060"/>
          </a:xfrm>
          <a:prstGeom prst="roundRect">
            <a:avLst>
              <a:gd name="adj" fmla="val 50000"/>
            </a:avLst>
          </a:prstGeom>
          <a:solidFill>
            <a:schemeClr val="accent6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solidFill>
                <a:schemeClr val="tx1"/>
              </a:solidFill>
              <a:effectLst/>
              <a:latin typeface="Times" pitchFamily="72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A326FAF-1B98-1707-2C13-A0E083D57336}"/>
              </a:ext>
            </a:extLst>
          </p:cNvPr>
          <p:cNvSpPr txBox="1"/>
          <p:nvPr/>
        </p:nvSpPr>
        <p:spPr>
          <a:xfrm>
            <a:off x="5816600" y="3647702"/>
            <a:ext cx="284205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>
                <a:solidFill>
                  <a:schemeClr val="bg1"/>
                </a:solidFill>
                <a:latin typeface="+mn-lt"/>
              </a:rPr>
              <a:t>Please Sign In with this QR Code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ED5CAEB7-B1DB-13FC-45D8-DC8809232646}"/>
              </a:ext>
            </a:extLst>
          </p:cNvPr>
          <p:cNvSpPr txBox="1"/>
          <p:nvPr/>
        </p:nvSpPr>
        <p:spPr>
          <a:xfrm>
            <a:off x="6054765" y="4310403"/>
            <a:ext cx="284205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Add Logo Here</a:t>
            </a:r>
          </a:p>
        </p:txBody>
      </p:sp>
    </p:spTree>
    <p:extLst>
      <p:ext uri="{BB962C8B-B14F-4D97-AF65-F5344CB8AC3E}">
        <p14:creationId xmlns:p14="http://schemas.microsoft.com/office/powerpoint/2010/main" val="10887956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341ECC5-75E7-E4C7-F185-D7FD724716B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7A95DA53-307F-D022-BF4C-6260D04DE6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FB3D9B6-F28C-DA3E-E116-28252F2A2AB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F28C89A-D1D1-E14F-8118-1C8C9FCFF9B4}" type="slidenum">
              <a:rPr lang="en-US" altLang="en-US" smtClean="0"/>
              <a:pPr>
                <a:defRPr/>
              </a:pPr>
              <a:t>3</a:t>
            </a:fld>
            <a:endParaRPr lang="en-US" altLang="en-US" sz="1000" b="0"/>
          </a:p>
        </p:txBody>
      </p:sp>
    </p:spTree>
    <p:extLst>
      <p:ext uri="{BB962C8B-B14F-4D97-AF65-F5344CB8AC3E}">
        <p14:creationId xmlns:p14="http://schemas.microsoft.com/office/powerpoint/2010/main" val="9767965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707C6DDF-08AB-606C-D65C-F27FE6D9F7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B6853DE2-9236-28C4-19F4-B17C93946F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9ABFF40-69AF-0074-E778-3A97AF1CEB4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F28C89A-D1D1-E14F-8118-1C8C9FCFF9B4}" type="slidenum">
              <a:rPr lang="en-US" altLang="en-US" smtClean="0"/>
              <a:pPr>
                <a:defRPr/>
              </a:pPr>
              <a:t>4</a:t>
            </a:fld>
            <a:endParaRPr lang="en-US" altLang="en-US" sz="1000" b="0"/>
          </a:p>
        </p:txBody>
      </p:sp>
    </p:spTree>
    <p:extLst>
      <p:ext uri="{BB962C8B-B14F-4D97-AF65-F5344CB8AC3E}">
        <p14:creationId xmlns:p14="http://schemas.microsoft.com/office/powerpoint/2010/main" val="33958444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3250D090-B613-AF56-4656-F1D74B445C5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49A4355-40B6-974E-AFE5-F4CCDFD25EE4}" type="slidenum">
              <a:rPr lang="en-US" altLang="en-US" smtClean="0"/>
              <a:pPr>
                <a:defRPr/>
              </a:pPr>
              <a:t>5</a:t>
            </a:fld>
            <a:endParaRPr lang="en-US" altLang="en-US" sz="1000" b="0"/>
          </a:p>
        </p:txBody>
      </p:sp>
    </p:spTree>
    <p:extLst>
      <p:ext uri="{BB962C8B-B14F-4D97-AF65-F5344CB8AC3E}">
        <p14:creationId xmlns:p14="http://schemas.microsoft.com/office/powerpoint/2010/main" val="14193845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3250D090-B613-AF56-4656-F1D74B445C5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49A4355-40B6-974E-AFE5-F4CCDFD25EE4}" type="slidenum">
              <a:rPr lang="en-US" altLang="en-US" smtClean="0"/>
              <a:pPr>
                <a:defRPr/>
              </a:pPr>
              <a:t>6</a:t>
            </a:fld>
            <a:endParaRPr lang="en-US" altLang="en-US" sz="1000" b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1DD924DA-BD75-477F-3D37-3FF116DE5661}"/>
              </a:ext>
            </a:extLst>
          </p:cNvPr>
          <p:cNvSpPr/>
          <p:nvPr/>
        </p:nvSpPr>
        <p:spPr bwMode="auto">
          <a:xfrm>
            <a:off x="5426439" y="4843500"/>
            <a:ext cx="3717561" cy="300000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" pitchFamily="7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154689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C4CA4849-9064-F70F-7ABC-FACDC34D2F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en-US" dirty="0"/>
              <a:t>Take away one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Take away two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Take away three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9A0AD197-8B45-D646-91F8-9C3F4C7528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Our “Tradeline Three” Takeaways: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700D961-3CF2-CB50-2D0E-E844578AEE0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F28C89A-D1D1-E14F-8118-1C8C9FCFF9B4}" type="slidenum">
              <a:rPr lang="en-US" altLang="en-US" smtClean="0"/>
              <a:pPr>
                <a:defRPr/>
              </a:pPr>
              <a:t>7</a:t>
            </a:fld>
            <a:endParaRPr lang="en-US" altLang="en-US" sz="1000" b="0"/>
          </a:p>
        </p:txBody>
      </p:sp>
    </p:spTree>
    <p:extLst>
      <p:ext uri="{BB962C8B-B14F-4D97-AF65-F5344CB8AC3E}">
        <p14:creationId xmlns:p14="http://schemas.microsoft.com/office/powerpoint/2010/main" val="340972381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617CA97-2025-5CE2-DFA1-9E5D4324A8C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EBBB56-79B7-E669-19A5-9BFD120CF3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0150" y="1108953"/>
            <a:ext cx="4133751" cy="2775150"/>
          </a:xfrm>
        </p:spPr>
        <p:txBody>
          <a:bodyPr/>
          <a:lstStyle/>
          <a:p>
            <a:pPr algn="ctr">
              <a:tabLst>
                <a:tab pos="3308350" algn="l"/>
              </a:tabLst>
            </a:pPr>
            <a:r>
              <a:rPr lang="en-US" b="0" dirty="0"/>
              <a:t>Thank You.</a:t>
            </a:r>
          </a:p>
        </p:txBody>
      </p:sp>
    </p:spTree>
    <p:extLst>
      <p:ext uri="{BB962C8B-B14F-4D97-AF65-F5344CB8AC3E}">
        <p14:creationId xmlns:p14="http://schemas.microsoft.com/office/powerpoint/2010/main" val="349735457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E031AE2-30BF-8528-53E6-A0A85CB3F92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D97028-F9F9-E5F7-3051-6758EE1C98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Thank You. </a:t>
            </a:r>
            <a:br>
              <a:rPr lang="en-US" dirty="0"/>
            </a:br>
            <a:r>
              <a:rPr lang="en-US" b="0" dirty="0"/>
              <a:t>Forum Session Title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293A1EA-3420-A6FD-1A1A-BB8BA6726BE3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47182" y="4400032"/>
            <a:ext cx="5270110" cy="743468"/>
          </a:xfrm>
        </p:spPr>
        <p:txBody>
          <a:bodyPr/>
          <a:lstStyle/>
          <a:p>
            <a:r>
              <a:rPr lang="en-US" altLang="en-US" sz="2000" dirty="0">
                <a:solidFill>
                  <a:schemeClr val="bg1"/>
                </a:solidFill>
                <a:latin typeface="+mn-lt"/>
              </a:rPr>
              <a:t>Speaker Name (edit speaker name)</a:t>
            </a:r>
          </a:p>
          <a:p>
            <a:endParaRPr lang="en-US" dirty="0"/>
          </a:p>
        </p:txBody>
      </p:sp>
      <p:pic>
        <p:nvPicPr>
          <p:cNvPr id="4" name="Picture 3" descr="Qr code&#10;&#10;Description automatically generated">
            <a:extLst>
              <a:ext uri="{FF2B5EF4-FFF2-40B4-BE49-F238E27FC236}">
                <a16:creationId xmlns:a16="http://schemas.microsoft.com/office/drawing/2014/main" id="{316E5460-8A94-A55E-78B7-822B0B8821A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64326" y="833097"/>
            <a:ext cx="2746601" cy="2746601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6E2B1CD1-A942-D7D0-A987-AA6361712EDC}"/>
              </a:ext>
            </a:extLst>
          </p:cNvPr>
          <p:cNvSpPr txBox="1"/>
          <p:nvPr/>
        </p:nvSpPr>
        <p:spPr>
          <a:xfrm>
            <a:off x="6156618" y="2009853"/>
            <a:ext cx="2162015" cy="646331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chemeClr val="bg1"/>
                </a:solidFill>
                <a:latin typeface="+mn-lt"/>
              </a:rPr>
              <a:t>Download your unique QR code from your session page on the Tradeline website.</a:t>
            </a:r>
          </a:p>
        </p:txBody>
      </p:sp>
      <p:sp>
        <p:nvSpPr>
          <p:cNvPr id="7" name="Rounded Rectangle 6">
            <a:extLst>
              <a:ext uri="{FF2B5EF4-FFF2-40B4-BE49-F238E27FC236}">
                <a16:creationId xmlns:a16="http://schemas.microsoft.com/office/drawing/2014/main" id="{745FC2EB-B52F-1A90-6068-914FD5BABC0C}"/>
              </a:ext>
            </a:extLst>
          </p:cNvPr>
          <p:cNvSpPr/>
          <p:nvPr/>
        </p:nvSpPr>
        <p:spPr bwMode="auto">
          <a:xfrm>
            <a:off x="5964863" y="3602366"/>
            <a:ext cx="2599854" cy="383060"/>
          </a:xfrm>
          <a:prstGeom prst="roundRect">
            <a:avLst>
              <a:gd name="adj" fmla="val 50000"/>
            </a:avLst>
          </a:prstGeom>
          <a:solidFill>
            <a:schemeClr val="accent6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solidFill>
                <a:schemeClr val="tx1"/>
              </a:solidFill>
              <a:effectLst/>
              <a:latin typeface="Times" pitchFamily="72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140AE53-C9E3-6442-4003-7A1AB32F75D5}"/>
              </a:ext>
            </a:extLst>
          </p:cNvPr>
          <p:cNvSpPr txBox="1"/>
          <p:nvPr/>
        </p:nvSpPr>
        <p:spPr>
          <a:xfrm>
            <a:off x="5816600" y="3647702"/>
            <a:ext cx="284205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>
                <a:solidFill>
                  <a:schemeClr val="bg1"/>
                </a:solidFill>
                <a:latin typeface="+mn-lt"/>
              </a:rPr>
              <a:t>Please Sign In with this QR Code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E80905B7-17E0-DB8C-683B-4C99922D8FBA}"/>
              </a:ext>
            </a:extLst>
          </p:cNvPr>
          <p:cNvSpPr txBox="1"/>
          <p:nvPr/>
        </p:nvSpPr>
        <p:spPr>
          <a:xfrm>
            <a:off x="6054765" y="4310403"/>
            <a:ext cx="284205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Add Logo Here</a:t>
            </a:r>
          </a:p>
        </p:txBody>
      </p:sp>
    </p:spTree>
    <p:extLst>
      <p:ext uri="{BB962C8B-B14F-4D97-AF65-F5344CB8AC3E}">
        <p14:creationId xmlns:p14="http://schemas.microsoft.com/office/powerpoint/2010/main" val="1223967281"/>
      </p:ext>
    </p:extLst>
  </p:cSld>
  <p:clrMapOvr>
    <a:masterClrMapping/>
  </p:clrMapOvr>
</p:sld>
</file>

<file path=ppt/theme/theme1.xml><?xml version="1.0" encoding="utf-8"?>
<a:theme xmlns:a="http://schemas.openxmlformats.org/drawingml/2006/main" name="emergence">
  <a:themeElements>
    <a:clrScheme name="e16810">
      <a:dk1>
        <a:srgbClr val="000000"/>
      </a:dk1>
      <a:lt1>
        <a:srgbClr val="FFFFFF"/>
      </a:lt1>
      <a:dk2>
        <a:srgbClr val="000000"/>
      </a:dk2>
      <a:lt2>
        <a:srgbClr val="C1C4D9"/>
      </a:lt2>
      <a:accent1>
        <a:srgbClr val="E16810"/>
      </a:accent1>
      <a:accent2>
        <a:srgbClr val="303341"/>
      </a:accent2>
      <a:accent3>
        <a:srgbClr val="F9C969"/>
      </a:accent3>
      <a:accent4>
        <a:srgbClr val="000000"/>
      </a:accent4>
      <a:accent5>
        <a:srgbClr val="E3E6E6"/>
      </a:accent5>
      <a:accent6>
        <a:srgbClr val="E16810"/>
      </a:accent6>
      <a:hlink>
        <a:srgbClr val="F9C969"/>
      </a:hlink>
      <a:folHlink>
        <a:srgbClr val="0C2949"/>
      </a:folHlink>
    </a:clrScheme>
    <a:fontScheme name="emergenc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" pitchFamily="72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" pitchFamily="72" charset="0"/>
          </a:defRPr>
        </a:defPPr>
      </a:lstStyle>
    </a:lnDef>
  </a:objectDefaults>
  <a:extraClrSchemeLst>
    <a:extraClrScheme>
      <a:clrScheme name="emergen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mergenc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mergenc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mergenc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mergenc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mergenc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mergenc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mergenc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mergenc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mergenc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mergenc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mergenc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536</TotalTime>
  <Words>122</Words>
  <Application>Microsoft Macintosh PowerPoint</Application>
  <PresentationFormat>On-screen Show (16:9)</PresentationFormat>
  <Paragraphs>25</Paragraphs>
  <Slides>10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ＭＳ Ｐゴシック</vt:lpstr>
      <vt:lpstr>Arial</vt:lpstr>
      <vt:lpstr>Times</vt:lpstr>
      <vt:lpstr>emergence</vt:lpstr>
      <vt:lpstr>Title slide for Plenary Sessions (edit title)</vt:lpstr>
      <vt:lpstr>Walk-in slide for Forum Sessions (edit title)</vt:lpstr>
      <vt:lpstr>PowerPoint Presentation</vt:lpstr>
      <vt:lpstr>PowerPoint Presentation</vt:lpstr>
      <vt:lpstr>PowerPoint Presentation</vt:lpstr>
      <vt:lpstr>PowerPoint Presentation</vt:lpstr>
      <vt:lpstr>Our “Tradeline Three” Takeaways:</vt:lpstr>
      <vt:lpstr>Thank You.</vt:lpstr>
      <vt:lpstr>Thank You.  Forum Session Title</vt:lpstr>
      <vt:lpstr>Research Buildings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Michael Andreosky</dc:creator>
  <cp:lastModifiedBy>michael@versatyledesign.com</cp:lastModifiedBy>
  <cp:revision>38</cp:revision>
  <dcterms:created xsi:type="dcterms:W3CDTF">2016-12-02T02:04:47Z</dcterms:created>
  <dcterms:modified xsi:type="dcterms:W3CDTF">2025-10-17T01:16:42Z</dcterms:modified>
</cp:coreProperties>
</file>